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7"/>
  </p:notesMasterIdLst>
  <p:handoutMasterIdLst>
    <p:handoutMasterId r:id="rId28"/>
  </p:handoutMasterIdLst>
  <p:sldIdLst>
    <p:sldId id="256" r:id="rId5"/>
    <p:sldId id="257" r:id="rId6"/>
    <p:sldId id="261" r:id="rId7"/>
    <p:sldId id="293" r:id="rId8"/>
    <p:sldId id="264" r:id="rId9"/>
    <p:sldId id="287" r:id="rId10"/>
    <p:sldId id="294" r:id="rId11"/>
    <p:sldId id="260" r:id="rId12"/>
    <p:sldId id="288" r:id="rId13"/>
    <p:sldId id="289" r:id="rId14"/>
    <p:sldId id="290" r:id="rId15"/>
    <p:sldId id="295" r:id="rId16"/>
    <p:sldId id="292" r:id="rId17"/>
    <p:sldId id="291" r:id="rId18"/>
    <p:sldId id="300" r:id="rId19"/>
    <p:sldId id="301" r:id="rId20"/>
    <p:sldId id="296" r:id="rId21"/>
    <p:sldId id="297" r:id="rId22"/>
    <p:sldId id="298" r:id="rId23"/>
    <p:sldId id="299" r:id="rId24"/>
    <p:sldId id="268" r:id="rId25"/>
    <p:sldId id="302" r:id="rId2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02F062F-C5A1-4F43-A056-321FE14BF7EF}">
          <p14:sldIdLst>
            <p14:sldId id="256"/>
            <p14:sldId id="257"/>
            <p14:sldId id="261"/>
            <p14:sldId id="293"/>
          </p14:sldIdLst>
        </p14:section>
        <p14:section name="Untitled Section" id="{9506188D-A012-4790-99D8-B3BD7DF2A949}">
          <p14:sldIdLst>
            <p14:sldId id="264"/>
            <p14:sldId id="287"/>
            <p14:sldId id="294"/>
            <p14:sldId id="260"/>
            <p14:sldId id="288"/>
            <p14:sldId id="289"/>
            <p14:sldId id="290"/>
            <p14:sldId id="295"/>
            <p14:sldId id="292"/>
            <p14:sldId id="291"/>
            <p14:sldId id="300"/>
            <p14:sldId id="301"/>
            <p14:sldId id="296"/>
            <p14:sldId id="297"/>
            <p14:sldId id="298"/>
            <p14:sldId id="299"/>
            <p14:sldId id="268"/>
            <p14:sldId id="30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3350"/>
    <a:srgbClr val="0C4360"/>
    <a:srgbClr val="1B6872"/>
    <a:srgbClr val="63B7C6"/>
    <a:srgbClr val="002136"/>
    <a:srgbClr val="0C75AC"/>
    <a:srgbClr val="0024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9" autoAdjust="0"/>
    <p:restoredTop sz="94660"/>
  </p:normalViewPr>
  <p:slideViewPr>
    <p:cSldViewPr snapToGrid="0">
      <p:cViewPr varScale="1">
        <p:scale>
          <a:sx n="107" d="100"/>
          <a:sy n="107" d="100"/>
        </p:scale>
        <p:origin x="138" y="19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99009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GB" dirty="0"/>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endParaRPr lang="en-GB"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GB" dirty="0"/>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GB"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734D747-9380-41EE-9946-EC9EC0CA5D1E}" type="slidenum">
              <a:rPr lang="en-GB" smtClean="0"/>
              <a:t>‹#›</a:t>
            </a:fld>
            <a:endParaRPr lang="en-GB" dirty="0"/>
          </a:p>
        </p:txBody>
      </p:sp>
    </p:spTree>
    <p:extLst>
      <p:ext uri="{BB962C8B-B14F-4D97-AF65-F5344CB8AC3E}">
        <p14:creationId xmlns:p14="http://schemas.microsoft.com/office/powerpoint/2010/main" val="382772710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34D747-9380-41EE-9946-EC9EC0CA5D1E}" type="slidenum">
              <a:rPr lang="en-GB" smtClean="0"/>
              <a:t>1</a:t>
            </a:fld>
            <a:endParaRPr lang="en-GB" dirty="0"/>
          </a:p>
        </p:txBody>
      </p:sp>
    </p:spTree>
    <p:extLst>
      <p:ext uri="{BB962C8B-B14F-4D97-AF65-F5344CB8AC3E}">
        <p14:creationId xmlns:p14="http://schemas.microsoft.com/office/powerpoint/2010/main" val="5578317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34D747-9380-41EE-9946-EC9EC0CA5D1E}" type="slidenum">
              <a:rPr lang="en-GB" smtClean="0"/>
              <a:t>10</a:t>
            </a:fld>
            <a:endParaRPr lang="en-GB" dirty="0"/>
          </a:p>
        </p:txBody>
      </p:sp>
    </p:spTree>
    <p:extLst>
      <p:ext uri="{BB962C8B-B14F-4D97-AF65-F5344CB8AC3E}">
        <p14:creationId xmlns:p14="http://schemas.microsoft.com/office/powerpoint/2010/main" val="37268519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34D747-9380-41EE-9946-EC9EC0CA5D1E}" type="slidenum">
              <a:rPr lang="en-GB" smtClean="0"/>
              <a:t>11</a:t>
            </a:fld>
            <a:endParaRPr lang="en-GB" dirty="0"/>
          </a:p>
        </p:txBody>
      </p:sp>
    </p:spTree>
    <p:extLst>
      <p:ext uri="{BB962C8B-B14F-4D97-AF65-F5344CB8AC3E}">
        <p14:creationId xmlns:p14="http://schemas.microsoft.com/office/powerpoint/2010/main" val="35238360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34D747-9380-41EE-9946-EC9EC0CA5D1E}" type="slidenum">
              <a:rPr lang="en-GB" smtClean="0"/>
              <a:t>12</a:t>
            </a:fld>
            <a:endParaRPr lang="en-GB" dirty="0"/>
          </a:p>
        </p:txBody>
      </p:sp>
    </p:spTree>
    <p:extLst>
      <p:ext uri="{BB962C8B-B14F-4D97-AF65-F5344CB8AC3E}">
        <p14:creationId xmlns:p14="http://schemas.microsoft.com/office/powerpoint/2010/main" val="25448353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34D747-9380-41EE-9946-EC9EC0CA5D1E}" type="slidenum">
              <a:rPr lang="en-GB" smtClean="0"/>
              <a:t>13</a:t>
            </a:fld>
            <a:endParaRPr lang="en-GB" dirty="0"/>
          </a:p>
        </p:txBody>
      </p:sp>
    </p:spTree>
    <p:extLst>
      <p:ext uri="{BB962C8B-B14F-4D97-AF65-F5344CB8AC3E}">
        <p14:creationId xmlns:p14="http://schemas.microsoft.com/office/powerpoint/2010/main" val="31472776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34D747-9380-41EE-9946-EC9EC0CA5D1E}" type="slidenum">
              <a:rPr lang="en-GB" smtClean="0"/>
              <a:t>14</a:t>
            </a:fld>
            <a:endParaRPr lang="en-GB" dirty="0"/>
          </a:p>
        </p:txBody>
      </p:sp>
    </p:spTree>
    <p:extLst>
      <p:ext uri="{BB962C8B-B14F-4D97-AF65-F5344CB8AC3E}">
        <p14:creationId xmlns:p14="http://schemas.microsoft.com/office/powerpoint/2010/main" val="3511335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34D747-9380-41EE-9946-EC9EC0CA5D1E}" type="slidenum">
              <a:rPr lang="en-GB" smtClean="0"/>
              <a:t>15</a:t>
            </a:fld>
            <a:endParaRPr lang="en-GB" dirty="0"/>
          </a:p>
        </p:txBody>
      </p:sp>
    </p:spTree>
    <p:extLst>
      <p:ext uri="{BB962C8B-B14F-4D97-AF65-F5344CB8AC3E}">
        <p14:creationId xmlns:p14="http://schemas.microsoft.com/office/powerpoint/2010/main" val="41255241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34D747-9380-41EE-9946-EC9EC0CA5D1E}" type="slidenum">
              <a:rPr lang="en-GB" smtClean="0"/>
              <a:t>16</a:t>
            </a:fld>
            <a:endParaRPr lang="en-GB" dirty="0"/>
          </a:p>
        </p:txBody>
      </p:sp>
    </p:spTree>
    <p:extLst>
      <p:ext uri="{BB962C8B-B14F-4D97-AF65-F5344CB8AC3E}">
        <p14:creationId xmlns:p14="http://schemas.microsoft.com/office/powerpoint/2010/main" val="1843581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34D747-9380-41EE-9946-EC9EC0CA5D1E}" type="slidenum">
              <a:rPr lang="en-GB" smtClean="0"/>
              <a:t>17</a:t>
            </a:fld>
            <a:endParaRPr lang="en-GB" dirty="0"/>
          </a:p>
        </p:txBody>
      </p:sp>
    </p:spTree>
    <p:extLst>
      <p:ext uri="{BB962C8B-B14F-4D97-AF65-F5344CB8AC3E}">
        <p14:creationId xmlns:p14="http://schemas.microsoft.com/office/powerpoint/2010/main" val="36981542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34D747-9380-41EE-9946-EC9EC0CA5D1E}" type="slidenum">
              <a:rPr lang="en-GB" smtClean="0"/>
              <a:t>18</a:t>
            </a:fld>
            <a:endParaRPr lang="en-GB" dirty="0"/>
          </a:p>
        </p:txBody>
      </p:sp>
    </p:spTree>
    <p:extLst>
      <p:ext uri="{BB962C8B-B14F-4D97-AF65-F5344CB8AC3E}">
        <p14:creationId xmlns:p14="http://schemas.microsoft.com/office/powerpoint/2010/main" val="20873394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34D747-9380-41EE-9946-EC9EC0CA5D1E}" type="slidenum">
              <a:rPr lang="en-GB" smtClean="0"/>
              <a:t>19</a:t>
            </a:fld>
            <a:endParaRPr lang="en-GB" dirty="0"/>
          </a:p>
        </p:txBody>
      </p:sp>
    </p:spTree>
    <p:extLst>
      <p:ext uri="{BB962C8B-B14F-4D97-AF65-F5344CB8AC3E}">
        <p14:creationId xmlns:p14="http://schemas.microsoft.com/office/powerpoint/2010/main" val="2159617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34D747-9380-41EE-9946-EC9EC0CA5D1E}" type="slidenum">
              <a:rPr lang="en-GB" smtClean="0"/>
              <a:t>2</a:t>
            </a:fld>
            <a:endParaRPr lang="en-GB" dirty="0"/>
          </a:p>
        </p:txBody>
      </p:sp>
    </p:spTree>
    <p:extLst>
      <p:ext uri="{BB962C8B-B14F-4D97-AF65-F5344CB8AC3E}">
        <p14:creationId xmlns:p14="http://schemas.microsoft.com/office/powerpoint/2010/main" val="22527356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34D747-9380-41EE-9946-EC9EC0CA5D1E}" type="slidenum">
              <a:rPr lang="en-GB" smtClean="0"/>
              <a:t>20</a:t>
            </a:fld>
            <a:endParaRPr lang="en-GB" dirty="0"/>
          </a:p>
        </p:txBody>
      </p:sp>
    </p:spTree>
    <p:extLst>
      <p:ext uri="{BB962C8B-B14F-4D97-AF65-F5344CB8AC3E}">
        <p14:creationId xmlns:p14="http://schemas.microsoft.com/office/powerpoint/2010/main" val="11824515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34D747-9380-41EE-9946-EC9EC0CA5D1E}" type="slidenum">
              <a:rPr lang="en-GB" smtClean="0"/>
              <a:t>21</a:t>
            </a:fld>
            <a:endParaRPr lang="en-GB" dirty="0"/>
          </a:p>
        </p:txBody>
      </p:sp>
    </p:spTree>
    <p:extLst>
      <p:ext uri="{BB962C8B-B14F-4D97-AF65-F5344CB8AC3E}">
        <p14:creationId xmlns:p14="http://schemas.microsoft.com/office/powerpoint/2010/main" val="13856677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34D747-9380-41EE-9946-EC9EC0CA5D1E}" type="slidenum">
              <a:rPr lang="en-GB" smtClean="0"/>
              <a:t>22</a:t>
            </a:fld>
            <a:endParaRPr lang="en-GB" dirty="0"/>
          </a:p>
        </p:txBody>
      </p:sp>
    </p:spTree>
    <p:extLst>
      <p:ext uri="{BB962C8B-B14F-4D97-AF65-F5344CB8AC3E}">
        <p14:creationId xmlns:p14="http://schemas.microsoft.com/office/powerpoint/2010/main" val="3396635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34D747-9380-41EE-9946-EC9EC0CA5D1E}" type="slidenum">
              <a:rPr lang="en-GB" smtClean="0"/>
              <a:t>3</a:t>
            </a:fld>
            <a:endParaRPr lang="en-GB" dirty="0"/>
          </a:p>
        </p:txBody>
      </p:sp>
    </p:spTree>
    <p:extLst>
      <p:ext uri="{BB962C8B-B14F-4D97-AF65-F5344CB8AC3E}">
        <p14:creationId xmlns:p14="http://schemas.microsoft.com/office/powerpoint/2010/main" val="3779763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34D747-9380-41EE-9946-EC9EC0CA5D1E}" type="slidenum">
              <a:rPr lang="en-GB" smtClean="0"/>
              <a:t>4</a:t>
            </a:fld>
            <a:endParaRPr lang="en-GB" dirty="0"/>
          </a:p>
        </p:txBody>
      </p:sp>
    </p:spTree>
    <p:extLst>
      <p:ext uri="{BB962C8B-B14F-4D97-AF65-F5344CB8AC3E}">
        <p14:creationId xmlns:p14="http://schemas.microsoft.com/office/powerpoint/2010/main" val="1039238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34D747-9380-41EE-9946-EC9EC0CA5D1E}" type="slidenum">
              <a:rPr lang="en-GB" smtClean="0"/>
              <a:t>5</a:t>
            </a:fld>
            <a:endParaRPr lang="en-GB" dirty="0"/>
          </a:p>
        </p:txBody>
      </p:sp>
    </p:spTree>
    <p:extLst>
      <p:ext uri="{BB962C8B-B14F-4D97-AF65-F5344CB8AC3E}">
        <p14:creationId xmlns:p14="http://schemas.microsoft.com/office/powerpoint/2010/main" val="3339286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34D747-9380-41EE-9946-EC9EC0CA5D1E}" type="slidenum">
              <a:rPr lang="en-GB" smtClean="0"/>
              <a:t>6</a:t>
            </a:fld>
            <a:endParaRPr lang="en-GB" dirty="0"/>
          </a:p>
        </p:txBody>
      </p:sp>
    </p:spTree>
    <p:extLst>
      <p:ext uri="{BB962C8B-B14F-4D97-AF65-F5344CB8AC3E}">
        <p14:creationId xmlns:p14="http://schemas.microsoft.com/office/powerpoint/2010/main" val="601076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34D747-9380-41EE-9946-EC9EC0CA5D1E}" type="slidenum">
              <a:rPr lang="en-GB" smtClean="0"/>
              <a:t>7</a:t>
            </a:fld>
            <a:endParaRPr lang="en-GB" dirty="0"/>
          </a:p>
        </p:txBody>
      </p:sp>
    </p:spTree>
    <p:extLst>
      <p:ext uri="{BB962C8B-B14F-4D97-AF65-F5344CB8AC3E}">
        <p14:creationId xmlns:p14="http://schemas.microsoft.com/office/powerpoint/2010/main" val="27695676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34D747-9380-41EE-9946-EC9EC0CA5D1E}" type="slidenum">
              <a:rPr lang="en-GB" smtClean="0"/>
              <a:t>8</a:t>
            </a:fld>
            <a:endParaRPr lang="en-GB" dirty="0"/>
          </a:p>
        </p:txBody>
      </p:sp>
    </p:spTree>
    <p:extLst>
      <p:ext uri="{BB962C8B-B14F-4D97-AF65-F5344CB8AC3E}">
        <p14:creationId xmlns:p14="http://schemas.microsoft.com/office/powerpoint/2010/main" val="22356247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34D747-9380-41EE-9946-EC9EC0CA5D1E}" type="slidenum">
              <a:rPr lang="en-GB" smtClean="0"/>
              <a:t>9</a:t>
            </a:fld>
            <a:endParaRPr lang="en-GB" dirty="0"/>
          </a:p>
        </p:txBody>
      </p:sp>
    </p:spTree>
    <p:extLst>
      <p:ext uri="{BB962C8B-B14F-4D97-AF65-F5344CB8AC3E}">
        <p14:creationId xmlns:p14="http://schemas.microsoft.com/office/powerpoint/2010/main" val="3586415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nvGrpSpPr>
          <p:cNvPr id="7" name="Group 6">
            <a:extLst>
              <a:ext uri="{FF2B5EF4-FFF2-40B4-BE49-F238E27FC236}">
                <a16:creationId xmlns:a16="http://schemas.microsoft.com/office/drawing/2014/main" id="{4CA15AFD-4983-47DD-9ED0-D3B27E5A096F}"/>
              </a:ext>
            </a:extLst>
          </p:cNvPr>
          <p:cNvGrpSpPr/>
          <p:nvPr userDrawn="1"/>
        </p:nvGrpSpPr>
        <p:grpSpPr>
          <a:xfrm>
            <a:off x="-1604709" y="-3756"/>
            <a:ext cx="13796711" cy="6861756"/>
            <a:chOff x="-1604709" y="-3756"/>
            <a:chExt cx="13796710" cy="6861756"/>
          </a:xfrm>
        </p:grpSpPr>
        <p:grpSp>
          <p:nvGrpSpPr>
            <p:cNvPr id="8" name="Group 7">
              <a:extLst>
                <a:ext uri="{FF2B5EF4-FFF2-40B4-BE49-F238E27FC236}">
                  <a16:creationId xmlns:a16="http://schemas.microsoft.com/office/drawing/2014/main" id="{2222D5E2-E9B4-4180-98B8-4E514C9ADB28}"/>
                </a:ext>
              </a:extLst>
            </p:cNvPr>
            <p:cNvGrpSpPr/>
            <p:nvPr/>
          </p:nvGrpSpPr>
          <p:grpSpPr>
            <a:xfrm>
              <a:off x="-16298" y="0"/>
              <a:ext cx="12208299" cy="6858000"/>
              <a:chOff x="-16298" y="0"/>
              <a:chExt cx="12208299" cy="6858000"/>
            </a:xfrm>
          </p:grpSpPr>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7" name="Right Triangle 16">
                <a:extLst>
                  <a:ext uri="{FF2B5EF4-FFF2-40B4-BE49-F238E27FC236}">
                    <a16:creationId xmlns:a16="http://schemas.microsoft.com/office/drawing/2014/main" id="{8DCD5806-2A2F-4ABF-8057-245681C498E6}"/>
                  </a:ext>
                </a:extLst>
              </p:cNvPr>
              <p:cNvSpPr/>
              <p:nvPr/>
            </p:nvSpPr>
            <p:spPr>
              <a:xfrm rot="16200000" flipH="1" flipV="1">
                <a:off x="24625" y="-4746"/>
                <a:ext cx="2819399" cy="282889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8" name="Right Triangle 17">
                <a:extLst>
                  <a:ext uri="{FF2B5EF4-FFF2-40B4-BE49-F238E27FC236}">
                    <a16:creationId xmlns:a16="http://schemas.microsoft.com/office/drawing/2014/main" id="{3A93038F-E9E4-4FFD-B3DF-28DB7C2C1490}"/>
                  </a:ext>
                </a:extLst>
              </p:cNvPr>
              <p:cNvSpPr/>
              <p:nvPr/>
            </p:nvSpPr>
            <p:spPr>
              <a:xfrm rot="16200000" flipH="1" flipV="1">
                <a:off x="4418" y="-4422"/>
                <a:ext cx="2627088" cy="263593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9" name="Right Triangle 18">
                <a:extLst>
                  <a:ext uri="{FF2B5EF4-FFF2-40B4-BE49-F238E27FC236}">
                    <a16:creationId xmlns:a16="http://schemas.microsoft.com/office/drawing/2014/main" id="{5DEA1E02-BBD0-4AE3-AF22-433B90272178}"/>
                  </a:ext>
                </a:extLst>
              </p:cNvPr>
              <p:cNvSpPr/>
              <p:nvPr/>
            </p:nvSpPr>
            <p:spPr>
              <a:xfrm rot="16200000" flipH="1" flipV="1">
                <a:off x="-12263" y="-4034"/>
                <a:ext cx="2397087" cy="2405158"/>
              </a:xfrm>
              <a:prstGeom prst="rtTriangle">
                <a:avLst/>
              </a:prstGeom>
              <a:solidFill>
                <a:schemeClr val="accent2">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9" name="Freeform: Shape 12">
              <a:extLst>
                <a:ext uri="{FF2B5EF4-FFF2-40B4-BE49-F238E27FC236}">
                  <a16:creationId xmlns:a16="http://schemas.microsoft.com/office/drawing/2014/main" id="{E3AAB79D-382D-4A95-965E-526B6A681DA7}"/>
                </a:ext>
              </a:extLst>
            </p:cNvPr>
            <p:cNvSpPr/>
            <p:nvPr/>
          </p:nvSpPr>
          <p:spPr>
            <a:xfrm rot="18900000" flipH="1">
              <a:off x="-1604709" y="1397837"/>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Freeform: Shape 9">
              <a:extLst>
                <a:ext uri="{FF2B5EF4-FFF2-40B4-BE49-F238E27FC236}">
                  <a16:creationId xmlns:a16="http://schemas.microsoft.com/office/drawing/2014/main" id="{C0A22127-2B4A-4B15-B0A9-F019A30347A1}"/>
                </a:ext>
              </a:extLst>
            </p:cNvPr>
            <p:cNvSpPr/>
            <p:nvPr/>
          </p:nvSpPr>
          <p:spPr>
            <a:xfrm rot="18900000">
              <a:off x="-861777" y="-3756"/>
              <a:ext cx="2676646" cy="1356876"/>
            </a:xfrm>
            <a:custGeom>
              <a:avLst/>
              <a:gdLst>
                <a:gd name="connsiteX0" fmla="*/ 1319770 w 2676646"/>
                <a:gd name="connsiteY0" fmla="*/ 0 h 1356876"/>
                <a:gd name="connsiteX1" fmla="*/ 2676646 w 2676646"/>
                <a:gd name="connsiteY1" fmla="*/ 1356876 h 1356876"/>
                <a:gd name="connsiteX2" fmla="*/ 0 w 2676646"/>
                <a:gd name="connsiteY2" fmla="*/ 1356876 h 1356876"/>
                <a:gd name="connsiteX3" fmla="*/ 0 w 2676646"/>
                <a:gd name="connsiteY3" fmla="*/ 1319770 h 1356876"/>
              </a:gdLst>
              <a:ahLst/>
              <a:cxnLst>
                <a:cxn ang="0">
                  <a:pos x="connsiteX0" y="connsiteY0"/>
                </a:cxn>
                <a:cxn ang="0">
                  <a:pos x="connsiteX1" y="connsiteY1"/>
                </a:cxn>
                <a:cxn ang="0">
                  <a:pos x="connsiteX2" y="connsiteY2"/>
                </a:cxn>
                <a:cxn ang="0">
                  <a:pos x="connsiteX3" y="connsiteY3"/>
                </a:cxn>
              </a:cxnLst>
              <a:rect l="l" t="t" r="r" b="b"/>
              <a:pathLst>
                <a:path w="2676646" h="1356876">
                  <a:moveTo>
                    <a:pt x="1319770" y="0"/>
                  </a:moveTo>
                  <a:lnTo>
                    <a:pt x="2676646" y="1356876"/>
                  </a:lnTo>
                  <a:lnTo>
                    <a:pt x="0" y="1356876"/>
                  </a:lnTo>
                  <a:lnTo>
                    <a:pt x="0" y="1319770"/>
                  </a:lnTo>
                  <a:close/>
                </a:path>
              </a:pathLst>
            </a:custGeom>
            <a:pattFill prst="wdUpDiag">
              <a:fgClr>
                <a:schemeClr val="accent2"/>
              </a:fgClr>
              <a:bgClr>
                <a:schemeClr val="accent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dirty="0"/>
            </a:p>
          </p:txBody>
        </p:sp>
        <p:sp>
          <p:nvSpPr>
            <p:cNvPr id="11" name="Freeform: Shape 12">
              <a:extLst>
                <a:ext uri="{FF2B5EF4-FFF2-40B4-BE49-F238E27FC236}">
                  <a16:creationId xmlns:a16="http://schemas.microsoft.com/office/drawing/2014/main" id="{F04D9FDC-1B67-4254-9535-CD32E81F0C3E}"/>
                </a:ext>
              </a:extLst>
            </p:cNvPr>
            <p:cNvSpPr/>
            <p:nvPr/>
          </p:nvSpPr>
          <p:spPr>
            <a:xfrm rot="13500000">
              <a:off x="-1226102" y="1737462"/>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nvGrpSpPr>
            <p:cNvPr id="12" name="Group 11">
              <a:extLst>
                <a:ext uri="{FF2B5EF4-FFF2-40B4-BE49-F238E27FC236}">
                  <a16:creationId xmlns:a16="http://schemas.microsoft.com/office/drawing/2014/main" id="{0A86C4EA-4CF8-4531-845D-4FCB1E2F7422}"/>
                </a:ext>
              </a:extLst>
            </p:cNvPr>
            <p:cNvGrpSpPr/>
            <p:nvPr/>
          </p:nvGrpSpPr>
          <p:grpSpPr>
            <a:xfrm>
              <a:off x="-760406" y="4672937"/>
              <a:ext cx="1520812" cy="1520812"/>
              <a:chOff x="-1604709" y="3012880"/>
              <a:chExt cx="3211378" cy="3211378"/>
            </a:xfrm>
          </p:grpSpPr>
          <p:sp>
            <p:nvSpPr>
              <p:cNvPr id="13" name="Freeform: Shape 12">
                <a:extLst>
                  <a:ext uri="{FF2B5EF4-FFF2-40B4-BE49-F238E27FC236}">
                    <a16:creationId xmlns:a16="http://schemas.microsoft.com/office/drawing/2014/main" id="{1101B195-C112-4D20-8D19-4D22479B150D}"/>
                  </a:ext>
                </a:extLst>
              </p:cNvPr>
              <p:cNvSpPr/>
              <p:nvPr/>
            </p:nvSpPr>
            <p:spPr>
              <a:xfrm rot="18900000" flipH="1">
                <a:off x="-1604709" y="3012880"/>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4" name="Freeform: Shape 12">
                <a:extLst>
                  <a:ext uri="{FF2B5EF4-FFF2-40B4-BE49-F238E27FC236}">
                    <a16:creationId xmlns:a16="http://schemas.microsoft.com/office/drawing/2014/main" id="{CA755F1F-9955-4CBB-8F34-F7801CA44CE7}"/>
                  </a:ext>
                </a:extLst>
              </p:cNvPr>
              <p:cNvSpPr/>
              <p:nvPr/>
            </p:nvSpPr>
            <p:spPr>
              <a:xfrm rot="13500000">
                <a:off x="-1226102" y="3352505"/>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
        <p:nvSpPr>
          <p:cNvPr id="2" name="Title 1">
            <a:extLst>
              <a:ext uri="{FF2B5EF4-FFF2-40B4-BE49-F238E27FC236}">
                <a16:creationId xmlns:a16="http://schemas.microsoft.com/office/drawing/2014/main" id="{9E597736-C478-4C26-9BAF-205FE31E977C}"/>
              </a:ext>
            </a:extLst>
          </p:cNvPr>
          <p:cNvSpPr>
            <a:spLocks noGrp="1"/>
          </p:cNvSpPr>
          <p:nvPr>
            <p:ph type="ctrTitle" hasCustomPrompt="1"/>
          </p:nvPr>
        </p:nvSpPr>
        <p:spPr>
          <a:xfrm>
            <a:off x="2761488" y="2395728"/>
            <a:ext cx="7077456" cy="1243584"/>
          </a:xfrm>
        </p:spPr>
        <p:txBody>
          <a:bodyPr vert="horz" lIns="91440" tIns="45720" rIns="91440" bIns="45720" rtlCol="0" anchor="b">
            <a:noAutofit/>
          </a:bodyPr>
          <a:lstStyle>
            <a:lvl1pPr>
              <a:defRPr lang="en-GB" sz="6600" b="1" dirty="0">
                <a:solidFill>
                  <a:schemeClr val="accent2"/>
                </a:solidFill>
                <a:latin typeface="+mj-lt"/>
                <a:ea typeface="Tahoma" panose="020B0604030504040204" pitchFamily="34" charset="0"/>
                <a:cs typeface="Tahoma" panose="020B0604030504040204" pitchFamily="34" charset="0"/>
              </a:defRPr>
            </a:lvl1pPr>
          </a:lstStyle>
          <a:p>
            <a:pPr lvl="0"/>
            <a:r>
              <a:rPr lang="en-US" dirty="0"/>
              <a:t>TITLE</a:t>
            </a:r>
            <a:endParaRPr lang="en-GB" dirty="0"/>
          </a:p>
        </p:txBody>
      </p:sp>
      <p:sp>
        <p:nvSpPr>
          <p:cNvPr id="3" name="Subtitle 2">
            <a:extLst>
              <a:ext uri="{FF2B5EF4-FFF2-40B4-BE49-F238E27FC236}">
                <a16:creationId xmlns:a16="http://schemas.microsoft.com/office/drawing/2014/main" id="{C3D2DEF0-A0B0-4CFE-B67D-A9D75E2368DC}"/>
              </a:ext>
            </a:extLst>
          </p:cNvPr>
          <p:cNvSpPr>
            <a:spLocks noGrp="1"/>
          </p:cNvSpPr>
          <p:nvPr>
            <p:ph type="subTitle" idx="1"/>
          </p:nvPr>
        </p:nvSpPr>
        <p:spPr>
          <a:xfrm>
            <a:off x="2761488" y="3721608"/>
            <a:ext cx="7077456" cy="868680"/>
          </a:xfrm>
        </p:spPr>
        <p:txBody>
          <a:bodyPr vert="horz" lIns="91440" tIns="45720" rIns="91440" bIns="45720" rtlCol="0">
            <a:normAutofit/>
          </a:bodyPr>
          <a:lstStyle>
            <a:lvl1pPr marL="0" indent="0">
              <a:buNone/>
              <a:defRPr lang="en-GB" sz="1800" spc="300" dirty="0">
                <a:solidFill>
                  <a:schemeClr val="bg1"/>
                </a:solidFill>
                <a:latin typeface="+mn-lt"/>
                <a:cs typeface="Arial" panose="020B0604020202020204" pitchFamily="34" charset="0"/>
              </a:defRPr>
            </a:lvl1pPr>
          </a:lstStyle>
          <a:p>
            <a:pPr marL="228600" lvl="0" indent="-228600"/>
            <a:r>
              <a:rPr lang="en-US" smtClean="0"/>
              <a:t>Click to edit Master subtitle style</a:t>
            </a:r>
            <a:endParaRPr lang="en-GB" dirty="0"/>
          </a:p>
        </p:txBody>
      </p:sp>
    </p:spTree>
    <p:extLst>
      <p:ext uri="{BB962C8B-B14F-4D97-AF65-F5344CB8AC3E}">
        <p14:creationId xmlns:p14="http://schemas.microsoft.com/office/powerpoint/2010/main" val="43695962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 Categor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2"/>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1" y="2"/>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1" y="542927"/>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smtClean="0"/>
              <a:t>Click to edit Master title style</a:t>
            </a:r>
            <a:endParaRPr lang="en-GB"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9"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0" name="Picture Placeholder 8">
            <a:extLst>
              <a:ext uri="{FF2B5EF4-FFF2-40B4-BE49-F238E27FC236}">
                <a16:creationId xmlns:a16="http://schemas.microsoft.com/office/drawing/2014/main" id="{6D00E6B4-1CBE-404E-B943-5F1832320C1C}"/>
              </a:ext>
            </a:extLst>
          </p:cNvPr>
          <p:cNvSpPr>
            <a:spLocks noGrp="1"/>
          </p:cNvSpPr>
          <p:nvPr>
            <p:ph type="pic" sz="quarter" idx="13"/>
          </p:nvPr>
        </p:nvSpPr>
        <p:spPr>
          <a:xfrm>
            <a:off x="978213" y="2096718"/>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smtClean="0"/>
              <a:t>Click icon to add picture</a:t>
            </a:r>
            <a:endParaRPr lang="en-GB" dirty="0"/>
          </a:p>
        </p:txBody>
      </p:sp>
      <p:sp>
        <p:nvSpPr>
          <p:cNvPr id="21" name="Picture Placeholder 8">
            <a:extLst>
              <a:ext uri="{FF2B5EF4-FFF2-40B4-BE49-F238E27FC236}">
                <a16:creationId xmlns:a16="http://schemas.microsoft.com/office/drawing/2014/main" id="{7CD59BFD-62BE-4E33-92A5-B84A2A9A8D3B}"/>
              </a:ext>
            </a:extLst>
          </p:cNvPr>
          <p:cNvSpPr>
            <a:spLocks noGrp="1"/>
          </p:cNvSpPr>
          <p:nvPr>
            <p:ph type="pic" sz="quarter" idx="14"/>
          </p:nvPr>
        </p:nvSpPr>
        <p:spPr>
          <a:xfrm>
            <a:off x="3222232" y="2096718"/>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smtClean="0"/>
              <a:t>Click icon to add picture</a:t>
            </a:r>
            <a:endParaRPr lang="en-GB" dirty="0"/>
          </a:p>
        </p:txBody>
      </p:sp>
      <p:sp>
        <p:nvSpPr>
          <p:cNvPr id="22" name="Picture Placeholder 8">
            <a:extLst>
              <a:ext uri="{FF2B5EF4-FFF2-40B4-BE49-F238E27FC236}">
                <a16:creationId xmlns:a16="http://schemas.microsoft.com/office/drawing/2014/main" id="{60DC5978-55B8-421D-91B4-29F8210A7B2C}"/>
              </a:ext>
            </a:extLst>
          </p:cNvPr>
          <p:cNvSpPr>
            <a:spLocks noGrp="1"/>
          </p:cNvSpPr>
          <p:nvPr>
            <p:ph type="pic" sz="quarter" idx="15"/>
          </p:nvPr>
        </p:nvSpPr>
        <p:spPr>
          <a:xfrm>
            <a:off x="5466249" y="2096718"/>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smtClean="0"/>
              <a:t>Click icon to add picture</a:t>
            </a:r>
            <a:endParaRPr lang="en-GB" dirty="0"/>
          </a:p>
        </p:txBody>
      </p:sp>
      <p:sp>
        <p:nvSpPr>
          <p:cNvPr id="23" name="Picture Placeholder 8">
            <a:extLst>
              <a:ext uri="{FF2B5EF4-FFF2-40B4-BE49-F238E27FC236}">
                <a16:creationId xmlns:a16="http://schemas.microsoft.com/office/drawing/2014/main" id="{BE3FB8C3-2C7E-4C59-8BD5-53FA2772DB56}"/>
              </a:ext>
            </a:extLst>
          </p:cNvPr>
          <p:cNvSpPr>
            <a:spLocks noGrp="1"/>
          </p:cNvSpPr>
          <p:nvPr>
            <p:ph type="pic" sz="quarter" idx="16"/>
          </p:nvPr>
        </p:nvSpPr>
        <p:spPr>
          <a:xfrm>
            <a:off x="7710268" y="2096718"/>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smtClean="0"/>
              <a:t>Click icon to add picture</a:t>
            </a:r>
            <a:endParaRPr lang="en-GB" dirty="0"/>
          </a:p>
        </p:txBody>
      </p:sp>
      <p:sp>
        <p:nvSpPr>
          <p:cNvPr id="24" name="Picture Placeholder 8">
            <a:extLst>
              <a:ext uri="{FF2B5EF4-FFF2-40B4-BE49-F238E27FC236}">
                <a16:creationId xmlns:a16="http://schemas.microsoft.com/office/drawing/2014/main" id="{FD8FA9DA-C36B-4889-B88F-28B5829E53E2}"/>
              </a:ext>
            </a:extLst>
          </p:cNvPr>
          <p:cNvSpPr>
            <a:spLocks noGrp="1"/>
          </p:cNvSpPr>
          <p:nvPr>
            <p:ph type="pic" sz="quarter" idx="17"/>
          </p:nvPr>
        </p:nvSpPr>
        <p:spPr>
          <a:xfrm>
            <a:off x="9954285" y="2096718"/>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smtClean="0"/>
              <a:t>Click icon to add picture</a:t>
            </a:r>
            <a:endParaRPr lang="en-GB" dirty="0"/>
          </a:p>
        </p:txBody>
      </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719895"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smtClean="0"/>
              <a:t>Edit Master text styles</a:t>
            </a:r>
          </a:p>
        </p:txBody>
      </p:sp>
      <p:sp>
        <p:nvSpPr>
          <p:cNvPr id="27" name="Text Placeholder 22">
            <a:extLst>
              <a:ext uri="{FF2B5EF4-FFF2-40B4-BE49-F238E27FC236}">
                <a16:creationId xmlns:a16="http://schemas.microsoft.com/office/drawing/2014/main" id="{05F72315-51A9-431C-B80A-45E4FB1D6BD6}"/>
              </a:ext>
            </a:extLst>
          </p:cNvPr>
          <p:cNvSpPr>
            <a:spLocks noGrp="1"/>
          </p:cNvSpPr>
          <p:nvPr>
            <p:ph type="body" sz="quarter" idx="19"/>
          </p:nvPr>
        </p:nvSpPr>
        <p:spPr>
          <a:xfrm>
            <a:off x="2963913"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smtClean="0"/>
              <a:t>Edit Master text styles</a:t>
            </a:r>
          </a:p>
        </p:txBody>
      </p:sp>
      <p:sp>
        <p:nvSpPr>
          <p:cNvPr id="28" name="Text Placeholder 22">
            <a:extLst>
              <a:ext uri="{FF2B5EF4-FFF2-40B4-BE49-F238E27FC236}">
                <a16:creationId xmlns:a16="http://schemas.microsoft.com/office/drawing/2014/main" id="{883D1F0C-34F1-46E1-B178-E4AB82B14631}"/>
              </a:ext>
            </a:extLst>
          </p:cNvPr>
          <p:cNvSpPr>
            <a:spLocks noGrp="1"/>
          </p:cNvSpPr>
          <p:nvPr>
            <p:ph type="body" sz="quarter" idx="20"/>
          </p:nvPr>
        </p:nvSpPr>
        <p:spPr>
          <a:xfrm>
            <a:off x="5207931"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smtClean="0"/>
              <a:t>Edit Master text styles</a:t>
            </a:r>
          </a:p>
        </p:txBody>
      </p:sp>
      <p:sp>
        <p:nvSpPr>
          <p:cNvPr id="29" name="Text Placeholder 22">
            <a:extLst>
              <a:ext uri="{FF2B5EF4-FFF2-40B4-BE49-F238E27FC236}">
                <a16:creationId xmlns:a16="http://schemas.microsoft.com/office/drawing/2014/main" id="{7202A849-DF14-40E7-B38D-1185F72603EC}"/>
              </a:ext>
            </a:extLst>
          </p:cNvPr>
          <p:cNvSpPr>
            <a:spLocks noGrp="1"/>
          </p:cNvSpPr>
          <p:nvPr>
            <p:ph type="body" sz="quarter" idx="21"/>
          </p:nvPr>
        </p:nvSpPr>
        <p:spPr>
          <a:xfrm>
            <a:off x="7451949"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smtClean="0"/>
              <a:t>Edit Master text styles</a:t>
            </a:r>
          </a:p>
        </p:txBody>
      </p:sp>
      <p:sp>
        <p:nvSpPr>
          <p:cNvPr id="30" name="Text Placeholder 22">
            <a:extLst>
              <a:ext uri="{FF2B5EF4-FFF2-40B4-BE49-F238E27FC236}">
                <a16:creationId xmlns:a16="http://schemas.microsoft.com/office/drawing/2014/main" id="{CCFC1ADF-AC11-4CCD-AC2D-478B6FFEA5EA}"/>
              </a:ext>
            </a:extLst>
          </p:cNvPr>
          <p:cNvSpPr>
            <a:spLocks noGrp="1"/>
          </p:cNvSpPr>
          <p:nvPr>
            <p:ph type="body" sz="quarter" idx="22"/>
          </p:nvPr>
        </p:nvSpPr>
        <p:spPr>
          <a:xfrm>
            <a:off x="9695966"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smtClean="0"/>
              <a:t>Edit Master text styles</a:t>
            </a:r>
          </a:p>
        </p:txBody>
      </p:sp>
      <p:cxnSp>
        <p:nvCxnSpPr>
          <p:cNvPr id="7" name="Straight Connector 6">
            <a:extLst>
              <a:ext uri="{FF2B5EF4-FFF2-40B4-BE49-F238E27FC236}">
                <a16:creationId xmlns:a16="http://schemas.microsoft.com/office/drawing/2014/main" id="{2B4CB326-DA0E-488E-B236-7017E8438FBB}"/>
              </a:ext>
            </a:extLst>
          </p:cNvPr>
          <p:cNvCxnSpPr/>
          <p:nvPr userDrawn="1"/>
        </p:nvCxnSpPr>
        <p:spPr>
          <a:xfrm>
            <a:off x="1242355"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366B533-7212-4A36-9CE2-D6302E721F8F}"/>
              </a:ext>
            </a:extLst>
          </p:cNvPr>
          <p:cNvCxnSpPr/>
          <p:nvPr userDrawn="1"/>
        </p:nvCxnSpPr>
        <p:spPr>
          <a:xfrm>
            <a:off x="3486372"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D7474CD-E230-4E14-8274-5E20F673F401}"/>
              </a:ext>
            </a:extLst>
          </p:cNvPr>
          <p:cNvCxnSpPr/>
          <p:nvPr userDrawn="1"/>
        </p:nvCxnSpPr>
        <p:spPr>
          <a:xfrm>
            <a:off x="5730391"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BF71FCE-6F39-4D2F-82BE-7D9F1D2ED59F}"/>
              </a:ext>
            </a:extLst>
          </p:cNvPr>
          <p:cNvCxnSpPr/>
          <p:nvPr userDrawn="1"/>
        </p:nvCxnSpPr>
        <p:spPr>
          <a:xfrm>
            <a:off x="7974408"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E97AC7A-17D9-4F42-9DD0-94FE4FC6BF19}"/>
              </a:ext>
            </a:extLst>
          </p:cNvPr>
          <p:cNvCxnSpPr/>
          <p:nvPr userDrawn="1"/>
        </p:nvCxnSpPr>
        <p:spPr>
          <a:xfrm>
            <a:off x="10218426"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1" y="5448299"/>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7"/>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Tree>
    <p:extLst>
      <p:ext uri="{BB962C8B-B14F-4D97-AF65-F5344CB8AC3E}">
        <p14:creationId xmlns:p14="http://schemas.microsoft.com/office/powerpoint/2010/main" val="476266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hoto + 3 Sec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2"/>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1" y="2"/>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1" y="542927"/>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smtClean="0"/>
              <a:t>Click to edit Master title style</a:t>
            </a:r>
            <a:endParaRPr lang="en-GB"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9"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3" y="4240093"/>
            <a:ext cx="3293307"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smtClean="0"/>
              <a:t>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1" y="5448299"/>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7"/>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3" y="1352577"/>
            <a:ext cx="12192003"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dirty="0"/>
              <a:t>Insert image</a:t>
            </a:r>
            <a:endParaRPr lang="en-GB" dirty="0"/>
          </a:p>
        </p:txBody>
      </p:sp>
      <p:sp>
        <p:nvSpPr>
          <p:cNvPr id="36" name="Text Placeholder 22">
            <a:extLst>
              <a:ext uri="{FF2B5EF4-FFF2-40B4-BE49-F238E27FC236}">
                <a16:creationId xmlns:a16="http://schemas.microsoft.com/office/drawing/2014/main" id="{642D3CE0-C3B4-4F3F-A650-AB452B3AD4BA}"/>
              </a:ext>
            </a:extLst>
          </p:cNvPr>
          <p:cNvSpPr>
            <a:spLocks noGrp="1"/>
          </p:cNvSpPr>
          <p:nvPr>
            <p:ph type="body" sz="quarter" idx="20"/>
          </p:nvPr>
        </p:nvSpPr>
        <p:spPr>
          <a:xfrm>
            <a:off x="4444169" y="4240093"/>
            <a:ext cx="3293307"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smtClean="0"/>
              <a:t>Edit Master text styles</a:t>
            </a:r>
          </a:p>
        </p:txBody>
      </p:sp>
      <p:sp>
        <p:nvSpPr>
          <p:cNvPr id="37" name="Text Placeholder 22">
            <a:extLst>
              <a:ext uri="{FF2B5EF4-FFF2-40B4-BE49-F238E27FC236}">
                <a16:creationId xmlns:a16="http://schemas.microsoft.com/office/drawing/2014/main" id="{DBED2BB0-CDAD-40EE-8B35-C66DF45EE29D}"/>
              </a:ext>
            </a:extLst>
          </p:cNvPr>
          <p:cNvSpPr>
            <a:spLocks noGrp="1"/>
          </p:cNvSpPr>
          <p:nvPr>
            <p:ph type="body" sz="quarter" idx="21"/>
          </p:nvPr>
        </p:nvSpPr>
        <p:spPr>
          <a:xfrm>
            <a:off x="8346244" y="4240093"/>
            <a:ext cx="3293307"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smtClean="0"/>
              <a:t>Edit Master text styles</a:t>
            </a:r>
          </a:p>
        </p:txBody>
      </p:sp>
    </p:spTree>
    <p:extLst>
      <p:ext uri="{BB962C8B-B14F-4D97-AF65-F5344CB8AC3E}">
        <p14:creationId xmlns:p14="http://schemas.microsoft.com/office/powerpoint/2010/main" val="15447457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hoto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2"/>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1" y="2"/>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1" y="542927"/>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smtClean="0"/>
              <a:t>Click to edit Master title style</a:t>
            </a:r>
            <a:endParaRPr lang="en-GB"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9"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9402007" cy="1463040"/>
          </a:xfrm>
        </p:spPr>
        <p:txBody>
          <a:bodyPr lIns="0" tIns="0" rIns="0" bIns="0">
            <a:noAutofit/>
          </a:bodyPr>
          <a:lstStyle>
            <a:lvl1pPr marL="0" indent="0" algn="l">
              <a:lnSpc>
                <a:spcPct val="100000"/>
              </a:lnSpc>
              <a:spcBef>
                <a:spcPts val="300"/>
              </a:spcBef>
              <a:spcAft>
                <a:spcPts val="3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smtClean="0"/>
              <a:t>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1" y="5448299"/>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7"/>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3" y="1352577"/>
            <a:ext cx="12192003"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dirty="0"/>
              <a:t>Insert image</a:t>
            </a:r>
            <a:endParaRPr lang="en-GB" dirty="0"/>
          </a:p>
        </p:txBody>
      </p:sp>
    </p:spTree>
    <p:extLst>
      <p:ext uri="{BB962C8B-B14F-4D97-AF65-F5344CB8AC3E}">
        <p14:creationId xmlns:p14="http://schemas.microsoft.com/office/powerpoint/2010/main" val="24868267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2"/>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1" y="2"/>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1" y="542927"/>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smtClean="0"/>
              <a:t>Click to edit Master title style</a:t>
            </a:r>
            <a:endParaRPr lang="en-GB"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9"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1" y="5448299"/>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7"/>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
        <p:nvSpPr>
          <p:cNvPr id="20" name="Picture Placeholder 2">
            <a:extLst>
              <a:ext uri="{FF2B5EF4-FFF2-40B4-BE49-F238E27FC236}">
                <a16:creationId xmlns:a16="http://schemas.microsoft.com/office/drawing/2014/main" id="{30B3A574-7940-4E35-857E-5CA35A5910E5}"/>
              </a:ext>
            </a:extLst>
          </p:cNvPr>
          <p:cNvSpPr>
            <a:spLocks noGrp="1"/>
          </p:cNvSpPr>
          <p:nvPr>
            <p:ph type="pic" idx="1"/>
          </p:nvPr>
        </p:nvSpPr>
        <p:spPr>
          <a:xfrm>
            <a:off x="4110089" y="1444651"/>
            <a:ext cx="7548513" cy="4579079"/>
          </a:xfrm>
        </p:spPr>
        <p:txBody>
          <a:bodyPr>
            <a:normAutofit/>
          </a:bodyPr>
          <a:lstStyle>
            <a:lvl1pPr marL="0" indent="0">
              <a:buNone/>
              <a:defRPr sz="2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7" y="1444651"/>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1540650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2"/>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1" y="2"/>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1" y="542927"/>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smtClean="0"/>
              <a:t>Click to edit Master title style</a:t>
            </a:r>
            <a:endParaRPr lang="en-GB"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9"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1" y="5448299"/>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7"/>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7" y="1444651"/>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22" name="Content Placeholder 2">
            <a:extLst>
              <a:ext uri="{FF2B5EF4-FFF2-40B4-BE49-F238E27FC236}">
                <a16:creationId xmlns:a16="http://schemas.microsoft.com/office/drawing/2014/main" id="{A015C605-1D30-48BC-A0D6-3B11AF56CC53}"/>
              </a:ext>
            </a:extLst>
          </p:cNvPr>
          <p:cNvSpPr>
            <a:spLocks noGrp="1"/>
          </p:cNvSpPr>
          <p:nvPr>
            <p:ph idx="1"/>
          </p:nvPr>
        </p:nvSpPr>
        <p:spPr>
          <a:xfrm>
            <a:off x="3964290" y="1444651"/>
            <a:ext cx="7694311" cy="4579079"/>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212989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4494CD2-CCDD-0248-96F8-741002C44255}"/>
              </a:ext>
            </a:extLst>
          </p:cNvPr>
          <p:cNvSpPr/>
          <p:nvPr userDrawn="1"/>
        </p:nvSpPr>
        <p:spPr>
          <a:xfrm>
            <a:off x="0" y="2"/>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9" name="Freeform: Shape 9">
            <a:extLst>
              <a:ext uri="{FF2B5EF4-FFF2-40B4-BE49-F238E27FC236}">
                <a16:creationId xmlns:a16="http://schemas.microsoft.com/office/drawing/2014/main" id="{07077B00-C1EE-7241-B441-7814F92A7EDF}"/>
              </a:ext>
            </a:extLst>
          </p:cNvPr>
          <p:cNvSpPr/>
          <p:nvPr userDrawn="1"/>
        </p:nvSpPr>
        <p:spPr>
          <a:xfrm>
            <a:off x="1" y="2"/>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20" name="Freeform: Shape 17">
            <a:extLst>
              <a:ext uri="{FF2B5EF4-FFF2-40B4-BE49-F238E27FC236}">
                <a16:creationId xmlns:a16="http://schemas.microsoft.com/office/drawing/2014/main" id="{3A1AEBC4-637E-F64C-9192-69AC4BB26D0C}"/>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21" name="Freeform: Shape 11">
            <a:extLst>
              <a:ext uri="{FF2B5EF4-FFF2-40B4-BE49-F238E27FC236}">
                <a16:creationId xmlns:a16="http://schemas.microsoft.com/office/drawing/2014/main" id="{669A7039-C54C-8E46-9A8B-DDB2547D989C}"/>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2" name="Freeform: Shape 7">
            <a:extLst>
              <a:ext uri="{FF2B5EF4-FFF2-40B4-BE49-F238E27FC236}">
                <a16:creationId xmlns:a16="http://schemas.microsoft.com/office/drawing/2014/main" id="{4F173B32-87BB-9A40-8C91-4C1EED2B7ABF}"/>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nvGrpSpPr>
          <p:cNvPr id="24" name="Group 23">
            <a:extLst>
              <a:ext uri="{FF2B5EF4-FFF2-40B4-BE49-F238E27FC236}">
                <a16:creationId xmlns:a16="http://schemas.microsoft.com/office/drawing/2014/main" id="{4AC87F4E-12B5-1B42-AFD2-4DB39B7645C9}"/>
              </a:ext>
            </a:extLst>
          </p:cNvPr>
          <p:cNvGrpSpPr/>
          <p:nvPr userDrawn="1"/>
        </p:nvGrpSpPr>
        <p:grpSpPr>
          <a:xfrm rot="16200000">
            <a:off x="499389" y="-322655"/>
            <a:ext cx="535531" cy="645309"/>
            <a:chOff x="10945855" y="7317026"/>
            <a:chExt cx="2483924" cy="2993104"/>
          </a:xfrm>
        </p:grpSpPr>
        <p:sp>
          <p:nvSpPr>
            <p:cNvPr id="25" name="Freeform: Shape 15">
              <a:extLst>
                <a:ext uri="{FF2B5EF4-FFF2-40B4-BE49-F238E27FC236}">
                  <a16:creationId xmlns:a16="http://schemas.microsoft.com/office/drawing/2014/main" id="{03DD8765-59DF-A045-ADB5-E39FAEE153A0}"/>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6" name="Freeform: Shape 16">
              <a:extLst>
                <a:ext uri="{FF2B5EF4-FFF2-40B4-BE49-F238E27FC236}">
                  <a16:creationId xmlns:a16="http://schemas.microsoft.com/office/drawing/2014/main" id="{B34B796C-A407-7B4D-B4F0-E58A44FE8DB4}"/>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30" name="Freeform: Shape 23">
            <a:extLst>
              <a:ext uri="{FF2B5EF4-FFF2-40B4-BE49-F238E27FC236}">
                <a16:creationId xmlns:a16="http://schemas.microsoft.com/office/drawing/2014/main" id="{CBE3FDC9-67CB-FA42-B127-A36BFF4678BB}"/>
              </a:ext>
            </a:extLst>
          </p:cNvPr>
          <p:cNvSpPr/>
          <p:nvPr userDrawn="1"/>
        </p:nvSpPr>
        <p:spPr>
          <a:xfrm flipH="1">
            <a:off x="10782301" y="5448299"/>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1" name="Slide Number Placeholder 4">
            <a:extLst>
              <a:ext uri="{FF2B5EF4-FFF2-40B4-BE49-F238E27FC236}">
                <a16:creationId xmlns:a16="http://schemas.microsoft.com/office/drawing/2014/main" id="{1E902BFF-CA8F-D745-A819-A7BB38B30ED9}"/>
              </a:ext>
            </a:extLst>
          </p:cNvPr>
          <p:cNvSpPr>
            <a:spLocks noGrp="1"/>
          </p:cNvSpPr>
          <p:nvPr>
            <p:ph type="sldNum" sz="quarter" idx="12"/>
          </p:nvPr>
        </p:nvSpPr>
        <p:spPr>
          <a:xfrm>
            <a:off x="11252200" y="6315077"/>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Tree>
    <p:extLst>
      <p:ext uri="{BB962C8B-B14F-4D97-AF65-F5344CB8AC3E}">
        <p14:creationId xmlns:p14="http://schemas.microsoft.com/office/powerpoint/2010/main" val="26723047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ank You 1">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8" y="0"/>
            <a:ext cx="12208299"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2"/>
            <a:ext cx="6858000" cy="12192003"/>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2"/>
            <a:ext cx="6858000" cy="12192003"/>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nvGrpSpPr>
          <p:cNvPr id="6" name="Group 5">
            <a:extLst>
              <a:ext uri="{FF2B5EF4-FFF2-40B4-BE49-F238E27FC236}">
                <a16:creationId xmlns:a16="http://schemas.microsoft.com/office/drawing/2014/main" id="{EA7FF9D7-8545-4547-AC77-A0421EEB9B99}"/>
              </a:ext>
            </a:extLst>
          </p:cNvPr>
          <p:cNvGrpSpPr/>
          <p:nvPr userDrawn="1"/>
        </p:nvGrpSpPr>
        <p:grpSpPr>
          <a:xfrm>
            <a:off x="1" y="0"/>
            <a:ext cx="6881967" cy="6858876"/>
            <a:chOff x="-5321" y="1096"/>
            <a:chExt cx="5924073" cy="5904197"/>
          </a:xfrm>
        </p:grpSpPr>
        <p:sp>
          <p:nvSpPr>
            <p:cNvPr id="17" name="Right Triangle 16">
              <a:extLst>
                <a:ext uri="{FF2B5EF4-FFF2-40B4-BE49-F238E27FC236}">
                  <a16:creationId xmlns:a16="http://schemas.microsoft.com/office/drawing/2014/main" id="{8DCD5806-2A2F-4ABF-8057-245681C498E6}"/>
                </a:ext>
              </a:extLst>
            </p:cNvPr>
            <p:cNvSpPr/>
            <p:nvPr userDrawn="1"/>
          </p:nvSpPr>
          <p:spPr>
            <a:xfrm rot="16200000" flipH="1" flipV="1">
              <a:off x="4618" y="-8842"/>
              <a:ext cx="5904196" cy="592407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8" name="Right Triangle 17">
              <a:extLst>
                <a:ext uri="{FF2B5EF4-FFF2-40B4-BE49-F238E27FC236}">
                  <a16:creationId xmlns:a16="http://schemas.microsoft.com/office/drawing/2014/main" id="{3A93038F-E9E4-4FFD-B3DF-28DB7C2C1490}"/>
                </a:ext>
              </a:extLst>
            </p:cNvPr>
            <p:cNvSpPr/>
            <p:nvPr userDrawn="1"/>
          </p:nvSpPr>
          <p:spPr>
            <a:xfrm rot="16200000" flipH="1" flipV="1">
              <a:off x="3941" y="-8164"/>
              <a:ext cx="5501471" cy="551999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9" name="Right Triangle 18">
              <a:extLst>
                <a:ext uri="{FF2B5EF4-FFF2-40B4-BE49-F238E27FC236}">
                  <a16:creationId xmlns:a16="http://schemas.microsoft.com/office/drawing/2014/main" id="{5DEA1E02-BBD0-4AE3-AF22-433B90272178}"/>
                </a:ext>
              </a:extLst>
            </p:cNvPr>
            <p:cNvSpPr/>
            <p:nvPr userDrawn="1"/>
          </p:nvSpPr>
          <p:spPr>
            <a:xfrm rot="16200000" flipH="1" flipV="1">
              <a:off x="3131" y="-7355"/>
              <a:ext cx="5019818" cy="5036720"/>
            </a:xfrm>
            <a:prstGeom prst="rtTriangl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5217242" y="2807208"/>
            <a:ext cx="4945599"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dirty="0"/>
              <a:t>Thank You</a:t>
            </a:r>
            <a:endParaRPr lang="en-GB" dirty="0"/>
          </a:p>
        </p:txBody>
      </p:sp>
    </p:spTree>
    <p:extLst>
      <p:ext uri="{BB962C8B-B14F-4D97-AF65-F5344CB8AC3E}">
        <p14:creationId xmlns:p14="http://schemas.microsoft.com/office/powerpoint/2010/main" val="22363861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2">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8" y="0"/>
            <a:ext cx="12208299"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2"/>
            <a:ext cx="6858000" cy="12192003"/>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2"/>
            <a:ext cx="6858000" cy="12192003"/>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6360242" y="3429000"/>
            <a:ext cx="4945599"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dirty="0"/>
              <a:t>Thank You</a:t>
            </a:r>
            <a:endParaRPr lang="en-GB" dirty="0"/>
          </a:p>
        </p:txBody>
      </p:sp>
      <p:sp>
        <p:nvSpPr>
          <p:cNvPr id="35" name="Freeform: Shape 34">
            <a:extLst>
              <a:ext uri="{FF2B5EF4-FFF2-40B4-BE49-F238E27FC236}">
                <a16:creationId xmlns:a16="http://schemas.microsoft.com/office/drawing/2014/main" id="{C024DCDB-C6BF-455E-AAB8-EAF9DAB302A1}"/>
              </a:ext>
            </a:extLst>
          </p:cNvPr>
          <p:cNvSpPr/>
          <p:nvPr userDrawn="1"/>
        </p:nvSpPr>
        <p:spPr>
          <a:xfrm rot="13500000">
            <a:off x="-729898" y="-1215856"/>
            <a:ext cx="6043521" cy="8427077"/>
          </a:xfrm>
          <a:custGeom>
            <a:avLst/>
            <a:gdLst>
              <a:gd name="connsiteX0" fmla="*/ 6043521 w 6043521"/>
              <a:gd name="connsiteY0" fmla="*/ 4267535 h 8427077"/>
              <a:gd name="connsiteX1" fmla="*/ 1883979 w 6043521"/>
              <a:gd name="connsiteY1" fmla="*/ 8427077 h 8427077"/>
              <a:gd name="connsiteX2" fmla="*/ 0 w 6043521"/>
              <a:gd name="connsiteY2" fmla="*/ 8427077 h 8427077"/>
              <a:gd name="connsiteX3" fmla="*/ 0 w 6043521"/>
              <a:gd name="connsiteY3" fmla="*/ 1775986 h 8427077"/>
              <a:gd name="connsiteX4" fmla="*/ 1775985 w 6043521"/>
              <a:gd name="connsiteY4" fmla="*/ 0 h 8427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8427077">
                <a:moveTo>
                  <a:pt x="6043521" y="4267535"/>
                </a:moveTo>
                <a:lnTo>
                  <a:pt x="1883979" y="8427077"/>
                </a:lnTo>
                <a:lnTo>
                  <a:pt x="0" y="8427077"/>
                </a:lnTo>
                <a:lnTo>
                  <a:pt x="0" y="1775986"/>
                </a:lnTo>
                <a:lnTo>
                  <a:pt x="1775985"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dirty="0"/>
          </a:p>
        </p:txBody>
      </p:sp>
      <p:sp>
        <p:nvSpPr>
          <p:cNvPr id="32" name="Freeform: Shape 31">
            <a:extLst>
              <a:ext uri="{FF2B5EF4-FFF2-40B4-BE49-F238E27FC236}">
                <a16:creationId xmlns:a16="http://schemas.microsoft.com/office/drawing/2014/main" id="{26AFB47A-5D51-4F9C-B01B-977CE5E3C093}"/>
              </a:ext>
            </a:extLst>
          </p:cNvPr>
          <p:cNvSpPr/>
          <p:nvPr userDrawn="1"/>
        </p:nvSpPr>
        <p:spPr>
          <a:xfrm rot="13500000">
            <a:off x="-1145230" y="-2123853"/>
            <a:ext cx="6043521" cy="9008880"/>
          </a:xfrm>
          <a:custGeom>
            <a:avLst/>
            <a:gdLst>
              <a:gd name="connsiteX0" fmla="*/ 6043521 w 6043521"/>
              <a:gd name="connsiteY0" fmla="*/ 4849338 h 9008880"/>
              <a:gd name="connsiteX1" fmla="*/ 1883979 w 6043521"/>
              <a:gd name="connsiteY1" fmla="*/ 9008880 h 9008880"/>
              <a:gd name="connsiteX2" fmla="*/ 0 w 6043521"/>
              <a:gd name="connsiteY2" fmla="*/ 9008880 h 9008880"/>
              <a:gd name="connsiteX3" fmla="*/ 0 w 6043521"/>
              <a:gd name="connsiteY3" fmla="*/ 1194182 h 9008880"/>
              <a:gd name="connsiteX4" fmla="*/ 1194182 w 6043521"/>
              <a:gd name="connsiteY4" fmla="*/ 0 h 9008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9008880">
                <a:moveTo>
                  <a:pt x="6043521" y="4849338"/>
                </a:moveTo>
                <a:lnTo>
                  <a:pt x="1883979" y="9008880"/>
                </a:lnTo>
                <a:lnTo>
                  <a:pt x="0" y="9008880"/>
                </a:lnTo>
                <a:lnTo>
                  <a:pt x="0" y="1194182"/>
                </a:lnTo>
                <a:lnTo>
                  <a:pt x="1194182"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dirty="0"/>
          </a:p>
        </p:txBody>
      </p:sp>
      <p:sp>
        <p:nvSpPr>
          <p:cNvPr id="30" name="Freeform: Shape 29">
            <a:extLst>
              <a:ext uri="{FF2B5EF4-FFF2-40B4-BE49-F238E27FC236}">
                <a16:creationId xmlns:a16="http://schemas.microsoft.com/office/drawing/2014/main" id="{6997A4FF-7390-4173-8ACD-6CF7145AACEC}"/>
              </a:ext>
            </a:extLst>
          </p:cNvPr>
          <p:cNvSpPr/>
          <p:nvPr userDrawn="1"/>
        </p:nvSpPr>
        <p:spPr>
          <a:xfrm rot="18900000" flipH="1">
            <a:off x="-2681152" y="-465959"/>
            <a:ext cx="8639119" cy="5739762"/>
          </a:xfrm>
          <a:custGeom>
            <a:avLst/>
            <a:gdLst>
              <a:gd name="connsiteX0" fmla="*/ 3789781 w 8639119"/>
              <a:gd name="connsiteY0" fmla="*/ 0 h 5739762"/>
              <a:gd name="connsiteX1" fmla="*/ 0 w 8639119"/>
              <a:gd name="connsiteY1" fmla="*/ 3789782 h 5739762"/>
              <a:gd name="connsiteX2" fmla="*/ 0 w 8639119"/>
              <a:gd name="connsiteY2" fmla="*/ 5739761 h 5739762"/>
              <a:gd name="connsiteX3" fmla="*/ 7748695 w 8639119"/>
              <a:gd name="connsiteY3" fmla="*/ 5739762 h 5739762"/>
              <a:gd name="connsiteX4" fmla="*/ 8639119 w 8639119"/>
              <a:gd name="connsiteY4" fmla="*/ 4849338 h 5739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9119" h="5739762">
                <a:moveTo>
                  <a:pt x="3789781" y="0"/>
                </a:moveTo>
                <a:lnTo>
                  <a:pt x="0" y="3789782"/>
                </a:lnTo>
                <a:lnTo>
                  <a:pt x="0" y="5739761"/>
                </a:lnTo>
                <a:lnTo>
                  <a:pt x="7748695" y="5739762"/>
                </a:lnTo>
                <a:lnTo>
                  <a:pt x="8639119" y="4849338"/>
                </a:lnTo>
                <a:close/>
              </a:path>
            </a:pathLst>
          </a:custGeom>
          <a:solidFill>
            <a:schemeClr val="accent1">
              <a:lumMod val="50000"/>
              <a:alpha val="51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dirty="0"/>
          </a:p>
        </p:txBody>
      </p:sp>
    </p:spTree>
    <p:extLst>
      <p:ext uri="{BB962C8B-B14F-4D97-AF65-F5344CB8AC3E}">
        <p14:creationId xmlns:p14="http://schemas.microsoft.com/office/powerpoint/2010/main" val="1218518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838D16-809E-4EB1-8C0C-0E63D8139112}"/>
              </a:ext>
            </a:extLst>
          </p:cNvPr>
          <p:cNvSpPr/>
          <p:nvPr userDrawn="1"/>
        </p:nvSpPr>
        <p:spPr>
          <a:xfrm>
            <a:off x="0" y="0"/>
            <a:ext cx="12192000" cy="6858000"/>
          </a:xfrm>
          <a:prstGeom prst="rect">
            <a:avLst/>
          </a:prstGeom>
          <a:solidFill>
            <a:srgbClr val="0C4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Freeform: Shape 7">
            <a:extLst>
              <a:ext uri="{FF2B5EF4-FFF2-40B4-BE49-F238E27FC236}">
                <a16:creationId xmlns:a16="http://schemas.microsoft.com/office/drawing/2014/main" id="{01FEB333-94B4-4E53-9019-D584810903BB}"/>
              </a:ext>
            </a:extLst>
          </p:cNvPr>
          <p:cNvSpPr/>
          <p:nvPr userDrawn="1"/>
        </p:nvSpPr>
        <p:spPr>
          <a:xfrm>
            <a:off x="0" y="2"/>
            <a:ext cx="12192000" cy="6862745"/>
          </a:xfrm>
          <a:custGeom>
            <a:avLst/>
            <a:gdLst>
              <a:gd name="connsiteX0" fmla="*/ 0 w 12192000"/>
              <a:gd name="connsiteY0" fmla="*/ 0 h 6849743"/>
              <a:gd name="connsiteX1" fmla="*/ 7554712 w 12192000"/>
              <a:gd name="connsiteY1" fmla="*/ 0 h 6849743"/>
              <a:gd name="connsiteX2" fmla="*/ 10266645 w 12192000"/>
              <a:gd name="connsiteY2" fmla="*/ 2711934 h 6849743"/>
              <a:gd name="connsiteX3" fmla="*/ 11289529 w 12192000"/>
              <a:gd name="connsiteY3" fmla="*/ 2711934 h 6849743"/>
              <a:gd name="connsiteX4" fmla="*/ 12191999 w 12192000"/>
              <a:gd name="connsiteY4" fmla="*/ 3614404 h 6849743"/>
              <a:gd name="connsiteX5" fmla="*/ 12192000 w 12192000"/>
              <a:gd name="connsiteY5" fmla="*/ 6849743 h 6849743"/>
              <a:gd name="connsiteX6" fmla="*/ 0 w 12192000"/>
              <a:gd name="connsiteY6" fmla="*/ 6849743 h 6849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49743">
                <a:moveTo>
                  <a:pt x="0" y="0"/>
                </a:moveTo>
                <a:lnTo>
                  <a:pt x="7554712" y="0"/>
                </a:lnTo>
                <a:lnTo>
                  <a:pt x="10266645" y="2711934"/>
                </a:lnTo>
                <a:lnTo>
                  <a:pt x="11289529" y="2711934"/>
                </a:lnTo>
                <a:lnTo>
                  <a:pt x="12191999" y="3614404"/>
                </a:lnTo>
                <a:lnTo>
                  <a:pt x="12192000" y="6849743"/>
                </a:lnTo>
                <a:lnTo>
                  <a:pt x="0" y="6849743"/>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9" name="Freeform: Shape 8">
            <a:extLst>
              <a:ext uri="{FF2B5EF4-FFF2-40B4-BE49-F238E27FC236}">
                <a16:creationId xmlns:a16="http://schemas.microsoft.com/office/drawing/2014/main" id="{A59B9489-0CD9-4DB7-AC82-6E7867F91403}"/>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0" name="Right Triangle 9">
            <a:extLst>
              <a:ext uri="{FF2B5EF4-FFF2-40B4-BE49-F238E27FC236}">
                <a16:creationId xmlns:a16="http://schemas.microsoft.com/office/drawing/2014/main" id="{A55D1C76-C591-4FA5-9780-87AB6B37C0FA}"/>
              </a:ext>
            </a:extLst>
          </p:cNvPr>
          <p:cNvSpPr/>
          <p:nvPr userDrawn="1"/>
        </p:nvSpPr>
        <p:spPr>
          <a:xfrm rot="5400000" flipV="1">
            <a:off x="5851010" y="-10649"/>
            <a:ext cx="6326154" cy="634745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1" name="Freeform: Shape 10">
            <a:extLst>
              <a:ext uri="{FF2B5EF4-FFF2-40B4-BE49-F238E27FC236}">
                <a16:creationId xmlns:a16="http://schemas.microsoft.com/office/drawing/2014/main" id="{A7DC1D12-670F-4235-8791-FA8C2B330871}"/>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2" name="Freeform: Shape 11">
            <a:extLst>
              <a:ext uri="{FF2B5EF4-FFF2-40B4-BE49-F238E27FC236}">
                <a16:creationId xmlns:a16="http://schemas.microsoft.com/office/drawing/2014/main" id="{859569CF-FDAC-47C4-A0F5-296F7117C398}"/>
              </a:ext>
            </a:extLst>
          </p:cNvPr>
          <p:cNvSpPr/>
          <p:nvPr userDrawn="1"/>
        </p:nvSpPr>
        <p:spPr>
          <a:xfrm rot="2700000">
            <a:off x="9668985" y="1404394"/>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dirty="0"/>
          </a:p>
        </p:txBody>
      </p:sp>
      <p:sp>
        <p:nvSpPr>
          <p:cNvPr id="13" name="Freeform: Shape 12">
            <a:extLst>
              <a:ext uri="{FF2B5EF4-FFF2-40B4-BE49-F238E27FC236}">
                <a16:creationId xmlns:a16="http://schemas.microsoft.com/office/drawing/2014/main" id="{D68D0C72-2B2C-4C85-A091-157853C71784}"/>
              </a:ext>
            </a:extLst>
          </p:cNvPr>
          <p:cNvSpPr/>
          <p:nvPr userDrawn="1"/>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dirty="0"/>
          </a:p>
        </p:txBody>
      </p:sp>
      <p:sp>
        <p:nvSpPr>
          <p:cNvPr id="14" name="Freeform: Shape 13">
            <a:extLst>
              <a:ext uri="{FF2B5EF4-FFF2-40B4-BE49-F238E27FC236}">
                <a16:creationId xmlns:a16="http://schemas.microsoft.com/office/drawing/2014/main" id="{8E25334A-5FE3-4DDA-8D32-4796CCFCAA74}"/>
              </a:ext>
            </a:extLst>
          </p:cNvPr>
          <p:cNvSpPr/>
          <p:nvPr userDrawn="1"/>
        </p:nvSpPr>
        <p:spPr>
          <a:xfrm rot="2700000">
            <a:off x="11438586" y="5665753"/>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dirty="0"/>
          </a:p>
        </p:txBody>
      </p:sp>
      <p:sp>
        <p:nvSpPr>
          <p:cNvPr id="15" name="Freeform: Shape 14">
            <a:extLst>
              <a:ext uri="{FF2B5EF4-FFF2-40B4-BE49-F238E27FC236}">
                <a16:creationId xmlns:a16="http://schemas.microsoft.com/office/drawing/2014/main" id="{18818DF1-D7FD-4C0F-875D-7A07E8F75C06}"/>
              </a:ext>
            </a:extLst>
          </p:cNvPr>
          <p:cNvSpPr/>
          <p:nvPr userDrawn="1"/>
        </p:nvSpPr>
        <p:spPr>
          <a:xfrm rot="8100000" flipH="1">
            <a:off x="10582266"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dirty="0"/>
          </a:p>
        </p:txBody>
      </p:sp>
      <p:grpSp>
        <p:nvGrpSpPr>
          <p:cNvPr id="16" name="Group 15">
            <a:extLst>
              <a:ext uri="{FF2B5EF4-FFF2-40B4-BE49-F238E27FC236}">
                <a16:creationId xmlns:a16="http://schemas.microsoft.com/office/drawing/2014/main" id="{8F9BB384-9E14-4CEA-82C1-21837229D3EF}"/>
              </a:ext>
            </a:extLst>
          </p:cNvPr>
          <p:cNvGrpSpPr/>
          <p:nvPr userDrawn="1"/>
        </p:nvGrpSpPr>
        <p:grpSpPr>
          <a:xfrm rot="16200000">
            <a:off x="431653" y="-917359"/>
            <a:ext cx="1532001" cy="1826463"/>
            <a:chOff x="10800164" y="7142066"/>
            <a:chExt cx="2775293" cy="3308724"/>
          </a:xfrm>
        </p:grpSpPr>
        <p:sp>
          <p:nvSpPr>
            <p:cNvPr id="17" name="Freeform: Shape 16">
              <a:extLst>
                <a:ext uri="{FF2B5EF4-FFF2-40B4-BE49-F238E27FC236}">
                  <a16:creationId xmlns:a16="http://schemas.microsoft.com/office/drawing/2014/main" id="{0862A81A-959D-4EAB-90ED-DB20759BB397}"/>
                </a:ext>
              </a:extLst>
            </p:cNvPr>
            <p:cNvSpPr/>
            <p:nvPr/>
          </p:nvSpPr>
          <p:spPr>
            <a:xfrm rot="2700000">
              <a:off x="10800164" y="7675497"/>
              <a:ext cx="2775293"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8" name="Freeform: Shape 17">
              <a:extLst>
                <a:ext uri="{FF2B5EF4-FFF2-40B4-BE49-F238E27FC236}">
                  <a16:creationId xmlns:a16="http://schemas.microsoft.com/office/drawing/2014/main" id="{AAB9E28C-9422-42BD-AECE-29B44B5D63E2}"/>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9" name="Group 18">
            <a:extLst>
              <a:ext uri="{FF2B5EF4-FFF2-40B4-BE49-F238E27FC236}">
                <a16:creationId xmlns:a16="http://schemas.microsoft.com/office/drawing/2014/main" id="{2772239B-C46D-4458-BB4B-DDB12FAB0172}"/>
              </a:ext>
            </a:extLst>
          </p:cNvPr>
          <p:cNvGrpSpPr/>
          <p:nvPr userDrawn="1"/>
        </p:nvGrpSpPr>
        <p:grpSpPr>
          <a:xfrm rot="16200000">
            <a:off x="1992860" y="-497211"/>
            <a:ext cx="818398" cy="986163"/>
            <a:chOff x="10945855" y="7317026"/>
            <a:chExt cx="2483924" cy="2993104"/>
          </a:xfrm>
        </p:grpSpPr>
        <p:sp>
          <p:nvSpPr>
            <p:cNvPr id="20" name="Freeform: Shape 19">
              <a:extLst>
                <a:ext uri="{FF2B5EF4-FFF2-40B4-BE49-F238E27FC236}">
                  <a16:creationId xmlns:a16="http://schemas.microsoft.com/office/drawing/2014/main" id="{3C8A2A1A-1FB9-4CA1-B74E-B293187E51AA}"/>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1" name="Freeform: Shape 20">
              <a:extLst>
                <a:ext uri="{FF2B5EF4-FFF2-40B4-BE49-F238E27FC236}">
                  <a16:creationId xmlns:a16="http://schemas.microsoft.com/office/drawing/2014/main" id="{DF2B18BA-6B43-40FA-A23B-D894D6AB468B}"/>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1"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smtClean="0"/>
              <a:t>Edit Master text styles</a:t>
            </a:r>
          </a:p>
        </p:txBody>
      </p:sp>
      <p:sp>
        <p:nvSpPr>
          <p:cNvPr id="22" name="Slide Number Placeholder 4">
            <a:extLst>
              <a:ext uri="{FF2B5EF4-FFF2-40B4-BE49-F238E27FC236}">
                <a16:creationId xmlns:a16="http://schemas.microsoft.com/office/drawing/2014/main" id="{0F332671-6296-47C8-BF26-B2D962F5D03D}"/>
              </a:ext>
            </a:extLst>
          </p:cNvPr>
          <p:cNvSpPr>
            <a:spLocks noGrp="1"/>
          </p:cNvSpPr>
          <p:nvPr>
            <p:ph type="sldNum" sz="quarter" idx="12"/>
          </p:nvPr>
        </p:nvSpPr>
        <p:spPr>
          <a:xfrm>
            <a:off x="11252200" y="6315077"/>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
        <p:nvSpPr>
          <p:cNvPr id="23" name="Title 1">
            <a:extLst>
              <a:ext uri="{FF2B5EF4-FFF2-40B4-BE49-F238E27FC236}">
                <a16:creationId xmlns:a16="http://schemas.microsoft.com/office/drawing/2014/main" id="{7772A652-7229-2B42-B87B-298C31D6F0CB}"/>
              </a:ext>
            </a:extLst>
          </p:cNvPr>
          <p:cNvSpPr>
            <a:spLocks noGrp="1"/>
          </p:cNvSpPr>
          <p:nvPr>
            <p:ph type="title" hasCustomPrompt="1"/>
          </p:nvPr>
        </p:nvSpPr>
        <p:spPr>
          <a:xfrm>
            <a:off x="832104" y="3886202"/>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dirty="0"/>
              <a:t>Section Title 01</a:t>
            </a:r>
            <a:endParaRPr lang="en-GB" dirty="0"/>
          </a:p>
        </p:txBody>
      </p:sp>
    </p:spTree>
    <p:extLst>
      <p:ext uri="{BB962C8B-B14F-4D97-AF65-F5344CB8AC3E}">
        <p14:creationId xmlns:p14="http://schemas.microsoft.com/office/powerpoint/2010/main" val="167519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lt Section Header">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3"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7"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nvGrpSpPr>
          <p:cNvPr id="26" name="Group 25">
            <a:extLst>
              <a:ext uri="{FF2B5EF4-FFF2-40B4-BE49-F238E27FC236}">
                <a16:creationId xmlns:a16="http://schemas.microsoft.com/office/drawing/2014/main" id="{E9318B2B-E019-4078-9EF0-C9D6281AE31B}"/>
              </a:ext>
            </a:extLst>
          </p:cNvPr>
          <p:cNvGrpSpPr/>
          <p:nvPr userDrawn="1"/>
        </p:nvGrpSpPr>
        <p:grpSpPr>
          <a:xfrm>
            <a:off x="9776077" y="2057401"/>
            <a:ext cx="4413559" cy="3934444"/>
            <a:chOff x="9222437" y="1088097"/>
            <a:chExt cx="5433318" cy="4843502"/>
          </a:xfrm>
        </p:grpSpPr>
        <p:sp>
          <p:nvSpPr>
            <p:cNvPr id="27" name="Freeform: Shape 26">
              <a:extLst>
                <a:ext uri="{FF2B5EF4-FFF2-40B4-BE49-F238E27FC236}">
                  <a16:creationId xmlns:a16="http://schemas.microsoft.com/office/drawing/2014/main" id="{D3E625C0-9656-421F-861F-67C8F93362ED}"/>
                </a:ext>
              </a:extLst>
            </p:cNvPr>
            <p:cNvSpPr/>
            <p:nvPr/>
          </p:nvSpPr>
          <p:spPr>
            <a:xfrm rot="2700000">
              <a:off x="9668983" y="1078460"/>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dirty="0"/>
            </a:p>
          </p:txBody>
        </p:sp>
        <p:sp>
          <p:nvSpPr>
            <p:cNvPr id="28" name="Freeform: Shape 27">
              <a:extLst>
                <a:ext uri="{FF2B5EF4-FFF2-40B4-BE49-F238E27FC236}">
                  <a16:creationId xmlns:a16="http://schemas.microsoft.com/office/drawing/2014/main" id="{49F8E490-C6E3-4D00-866F-CD85DD88996E}"/>
                </a:ext>
              </a:extLst>
            </p:cNvPr>
            <p:cNvSpPr/>
            <p:nvPr/>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dirty="0"/>
            </a:p>
          </p:txBody>
        </p:sp>
      </p:grpSp>
      <p:sp>
        <p:nvSpPr>
          <p:cNvPr id="29" name="Freeform: Shape 28">
            <a:extLst>
              <a:ext uri="{FF2B5EF4-FFF2-40B4-BE49-F238E27FC236}">
                <a16:creationId xmlns:a16="http://schemas.microsoft.com/office/drawing/2014/main" id="{EE8F5B31-1523-46AE-9455-C33DFC1BDDE0}"/>
              </a:ext>
            </a:extLst>
          </p:cNvPr>
          <p:cNvSpPr/>
          <p:nvPr userDrawn="1"/>
        </p:nvSpPr>
        <p:spPr>
          <a:xfrm rot="2700000">
            <a:off x="11438586" y="5665753"/>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dirty="0"/>
          </a:p>
        </p:txBody>
      </p:sp>
      <p:sp>
        <p:nvSpPr>
          <p:cNvPr id="30" name="Freeform: Shape 29">
            <a:extLst>
              <a:ext uri="{FF2B5EF4-FFF2-40B4-BE49-F238E27FC236}">
                <a16:creationId xmlns:a16="http://schemas.microsoft.com/office/drawing/2014/main" id="{5D17048F-C2E1-4775-BC32-50BD6219F89D}"/>
              </a:ext>
            </a:extLst>
          </p:cNvPr>
          <p:cNvSpPr/>
          <p:nvPr userDrawn="1"/>
        </p:nvSpPr>
        <p:spPr>
          <a:xfrm rot="8100000" flipH="1">
            <a:off x="10582266"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dirty="0"/>
          </a:p>
        </p:txBody>
      </p:sp>
      <p:grpSp>
        <p:nvGrpSpPr>
          <p:cNvPr id="31" name="Group 30">
            <a:extLst>
              <a:ext uri="{FF2B5EF4-FFF2-40B4-BE49-F238E27FC236}">
                <a16:creationId xmlns:a16="http://schemas.microsoft.com/office/drawing/2014/main" id="{EAB002AA-4848-49C8-A834-036F860C79A3}"/>
              </a:ext>
            </a:extLst>
          </p:cNvPr>
          <p:cNvGrpSpPr/>
          <p:nvPr userDrawn="1"/>
        </p:nvGrpSpPr>
        <p:grpSpPr>
          <a:xfrm rot="16200000" flipH="1">
            <a:off x="9913706" y="6257995"/>
            <a:ext cx="1052473" cy="1209445"/>
            <a:chOff x="10800165" y="7142066"/>
            <a:chExt cx="2775293" cy="3189215"/>
          </a:xfrm>
        </p:grpSpPr>
        <p:sp>
          <p:nvSpPr>
            <p:cNvPr id="32" name="Freeform: Shape 31">
              <a:extLst>
                <a:ext uri="{FF2B5EF4-FFF2-40B4-BE49-F238E27FC236}">
                  <a16:creationId xmlns:a16="http://schemas.microsoft.com/office/drawing/2014/main" id="{14B187A8-7F8D-469D-A03B-4F835A5746DE}"/>
                </a:ext>
              </a:extLst>
            </p:cNvPr>
            <p:cNvSpPr/>
            <p:nvPr/>
          </p:nvSpPr>
          <p:spPr>
            <a:xfrm rot="2700000">
              <a:off x="10800166" y="7555988"/>
              <a:ext cx="2775292"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3" name="Freeform: Shape 32">
              <a:extLst>
                <a:ext uri="{FF2B5EF4-FFF2-40B4-BE49-F238E27FC236}">
                  <a16:creationId xmlns:a16="http://schemas.microsoft.com/office/drawing/2014/main" id="{03D871D1-A11A-48FB-82A8-8D61AB5CB85C}"/>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832104" y="3886202"/>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dirty="0"/>
              <a:t>Section Title 01</a:t>
            </a:r>
            <a:endParaRPr lang="en-GB" dirty="0"/>
          </a:p>
        </p:txBody>
      </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1"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smtClean="0"/>
              <a:t>Edit Master text styles</a:t>
            </a:r>
          </a:p>
        </p:txBody>
      </p:sp>
      <p:sp>
        <p:nvSpPr>
          <p:cNvPr id="35" name="Slide Number Placeholder 4">
            <a:extLst>
              <a:ext uri="{FF2B5EF4-FFF2-40B4-BE49-F238E27FC236}">
                <a16:creationId xmlns:a16="http://schemas.microsoft.com/office/drawing/2014/main" id="{6F73F836-940E-4B65-A29C-D0869263C935}"/>
              </a:ext>
            </a:extLst>
          </p:cNvPr>
          <p:cNvSpPr>
            <a:spLocks noGrp="1"/>
          </p:cNvSpPr>
          <p:nvPr>
            <p:ph type="sldNum" sz="quarter" idx="12"/>
          </p:nvPr>
        </p:nvSpPr>
        <p:spPr>
          <a:xfrm>
            <a:off x="11252200" y="6315077"/>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Tree>
    <p:extLst>
      <p:ext uri="{BB962C8B-B14F-4D97-AF65-F5344CB8AC3E}">
        <p14:creationId xmlns:p14="http://schemas.microsoft.com/office/powerpoint/2010/main" val="3511478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3"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7"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4" name="Oval 3">
            <a:extLst>
              <a:ext uri="{FF2B5EF4-FFF2-40B4-BE49-F238E27FC236}">
                <a16:creationId xmlns:a16="http://schemas.microsoft.com/office/drawing/2014/main" id="{ECB4C115-EFF9-405C-98BE-F4077B9730D0}"/>
              </a:ext>
            </a:extLst>
          </p:cNvPr>
          <p:cNvSpPr/>
          <p:nvPr userDrawn="1"/>
        </p:nvSpPr>
        <p:spPr>
          <a:xfrm>
            <a:off x="533399" y="914400"/>
            <a:ext cx="1944915" cy="1944914"/>
          </a:xfrm>
          <a:prstGeom prst="ellipse">
            <a:avLst/>
          </a:prstGeom>
          <a:solidFill>
            <a:schemeClr val="accent1">
              <a:lumMod val="50000"/>
            </a:schemeClr>
          </a:solidFill>
          <a:ln w="7620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8" name="Title 1">
            <a:extLst>
              <a:ext uri="{FF2B5EF4-FFF2-40B4-BE49-F238E27FC236}">
                <a16:creationId xmlns:a16="http://schemas.microsoft.com/office/drawing/2014/main" id="{C9A300DD-BB54-44ED-A7E4-01CD41EC930F}"/>
              </a:ext>
            </a:extLst>
          </p:cNvPr>
          <p:cNvSpPr txBox="1">
            <a:spLocks/>
          </p:cNvSpPr>
          <p:nvPr userDrawn="1"/>
        </p:nvSpPr>
        <p:spPr>
          <a:xfrm>
            <a:off x="956993" y="923307"/>
            <a:ext cx="1005115" cy="2859313"/>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lang="en-GB" sz="3600" b="0" i="0" kern="1200" dirty="0">
                <a:solidFill>
                  <a:schemeClr val="bg1"/>
                </a:solidFill>
                <a:latin typeface="Trebuchet MS" panose="020B0603020202020204" pitchFamily="34" charset="0"/>
                <a:ea typeface="+mj-ea"/>
                <a:cs typeface="+mj-cs"/>
              </a:defRPr>
            </a:lvl1pPr>
          </a:lstStyle>
          <a:p>
            <a:pPr algn="ctr"/>
            <a:r>
              <a:rPr lang="en-US" sz="18400" dirty="0">
                <a:solidFill>
                  <a:schemeClr val="accent1">
                    <a:lumMod val="60000"/>
                    <a:lumOff val="40000"/>
                  </a:schemeClr>
                </a:solidFill>
                <a:latin typeface="+mj-lt"/>
              </a:rPr>
              <a:t>“</a:t>
            </a:r>
          </a:p>
        </p:txBody>
      </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533401" y="3200402"/>
            <a:ext cx="7551057" cy="2859313"/>
          </a:xfrm>
        </p:spPr>
        <p:txBody>
          <a:bodyPr vert="horz" lIns="91440" tIns="45720" rIns="91440" bIns="45720" rtlCol="0" anchor="t">
            <a:normAutofit/>
          </a:bodyPr>
          <a:lstStyle>
            <a:lvl1pPr>
              <a:lnSpc>
                <a:spcPct val="100000"/>
              </a:lnSpc>
              <a:defRPr lang="en-GB" sz="3200" b="0" i="0" dirty="0">
                <a:solidFill>
                  <a:schemeClr val="bg1"/>
                </a:solidFill>
                <a:latin typeface="+mj-lt"/>
              </a:defRPr>
            </a:lvl1pPr>
          </a:lstStyle>
          <a:p>
            <a:pPr lvl="0"/>
            <a:r>
              <a:rPr lang="en-US" dirty="0"/>
              <a:t>Quote</a:t>
            </a:r>
            <a:endParaRPr lang="en-GB" dirty="0"/>
          </a:p>
        </p:txBody>
      </p:sp>
      <p:sp>
        <p:nvSpPr>
          <p:cNvPr id="19" name="Slide Number Placeholder 4">
            <a:extLst>
              <a:ext uri="{FF2B5EF4-FFF2-40B4-BE49-F238E27FC236}">
                <a16:creationId xmlns:a16="http://schemas.microsoft.com/office/drawing/2014/main" id="{A4E6C1FF-5925-42B3-B7F9-0A0031BDAD30}"/>
              </a:ext>
            </a:extLst>
          </p:cNvPr>
          <p:cNvSpPr>
            <a:spLocks noGrp="1"/>
          </p:cNvSpPr>
          <p:nvPr>
            <p:ph type="sldNum" sz="quarter" idx="12"/>
          </p:nvPr>
        </p:nvSpPr>
        <p:spPr>
          <a:xfrm>
            <a:off x="11252200" y="6315077"/>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Tree>
    <p:extLst>
      <p:ext uri="{BB962C8B-B14F-4D97-AF65-F5344CB8AC3E}">
        <p14:creationId xmlns:p14="http://schemas.microsoft.com/office/powerpoint/2010/main" val="1753169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2"/>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1" y="2"/>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1" y="542927"/>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smtClean="0"/>
              <a:t>Click to edit Master title style</a:t>
            </a:r>
            <a:endParaRPr lang="en-GB"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7"/>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9"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23" name="Text Placeholder 22">
            <a:extLst>
              <a:ext uri="{FF2B5EF4-FFF2-40B4-BE49-F238E27FC236}">
                <a16:creationId xmlns:a16="http://schemas.microsoft.com/office/drawing/2014/main" id="{03618670-D1E4-466C-BDB5-FC890AC31457}"/>
              </a:ext>
            </a:extLst>
          </p:cNvPr>
          <p:cNvSpPr>
            <a:spLocks noGrp="1"/>
          </p:cNvSpPr>
          <p:nvPr>
            <p:ph type="body" sz="quarter" idx="13"/>
          </p:nvPr>
        </p:nvSpPr>
        <p:spPr>
          <a:xfrm>
            <a:off x="444501" y="1625386"/>
            <a:ext cx="6718300" cy="4093243"/>
          </a:xfrm>
        </p:spPr>
        <p:txBody>
          <a:bodyPr>
            <a:noAutofit/>
          </a:bodyPr>
          <a:lstStyle>
            <a:lvl1pPr>
              <a:lnSpc>
                <a:spcPct val="100000"/>
              </a:lnSpc>
              <a:spcBef>
                <a:spcPts val="600"/>
              </a:spcBef>
              <a:spcAft>
                <a:spcPts val="400"/>
              </a:spcAft>
              <a:defRPr sz="1600">
                <a:solidFill>
                  <a:schemeClr val="bg1"/>
                </a:solidFill>
                <a:latin typeface="+mn-lt"/>
                <a:cs typeface="Arial" panose="020B0604020202020204" pitchFamily="34" charset="0"/>
              </a:defRPr>
            </a:lvl1pPr>
            <a:lvl2pPr>
              <a:lnSpc>
                <a:spcPct val="100000"/>
              </a:lnSpc>
              <a:spcBef>
                <a:spcPts val="600"/>
              </a:spcBef>
              <a:spcAft>
                <a:spcPts val="400"/>
              </a:spcAft>
              <a:defRPr sz="1400">
                <a:solidFill>
                  <a:schemeClr val="bg1"/>
                </a:solidFill>
                <a:latin typeface="+mn-lt"/>
                <a:cs typeface="Arial" panose="020B0604020202020204" pitchFamily="34" charset="0"/>
              </a:defRPr>
            </a:lvl2pPr>
            <a:lvl3pPr>
              <a:lnSpc>
                <a:spcPct val="100000"/>
              </a:lnSpc>
              <a:spcBef>
                <a:spcPts val="600"/>
              </a:spcBef>
              <a:spcAft>
                <a:spcPts val="400"/>
              </a:spcAft>
              <a:defRPr sz="1200">
                <a:solidFill>
                  <a:schemeClr val="bg1"/>
                </a:solidFill>
                <a:latin typeface="+mn-lt"/>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p:txBody>
      </p:sp>
    </p:spTree>
    <p:extLst>
      <p:ext uri="{BB962C8B-B14F-4D97-AF65-F5344CB8AC3E}">
        <p14:creationId xmlns:p14="http://schemas.microsoft.com/office/powerpoint/2010/main" val="274574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2"/>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1" y="2"/>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1" y="542927"/>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smtClean="0"/>
              <a:t>Click to edit Master title style</a:t>
            </a:r>
            <a:endParaRPr lang="en-GB"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9"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GB" sz="180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1" y="5448299"/>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7"/>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Tree>
    <p:extLst>
      <p:ext uri="{BB962C8B-B14F-4D97-AF65-F5344CB8AC3E}">
        <p14:creationId xmlns:p14="http://schemas.microsoft.com/office/powerpoint/2010/main" val="4073704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2"/>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1" y="2"/>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1" y="542927"/>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smtClean="0"/>
              <a:t>Click to edit Master title style</a:t>
            </a:r>
            <a:endParaRPr lang="en-GB"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9"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GB" sz="180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1" y="5448299"/>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7"/>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
        <p:nvSpPr>
          <p:cNvPr id="20" name="Content Placeholder 2">
            <a:extLst>
              <a:ext uri="{FF2B5EF4-FFF2-40B4-BE49-F238E27FC236}">
                <a16:creationId xmlns:a16="http://schemas.microsoft.com/office/drawing/2014/main" id="{0103A49C-32FF-49E6-86F3-FC2E19517BD5}"/>
              </a:ext>
            </a:extLst>
          </p:cNvPr>
          <p:cNvSpPr>
            <a:spLocks noGrp="1"/>
          </p:cNvSpPr>
          <p:nvPr>
            <p:ph idx="1"/>
          </p:nvPr>
        </p:nvSpPr>
        <p:spPr>
          <a:xfrm>
            <a:off x="443365" y="1825625"/>
            <a:ext cx="11215235"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636708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2"/>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1" y="2"/>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1" y="542927"/>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smtClean="0"/>
              <a:t>Click to edit Master title style</a:t>
            </a:r>
            <a:endParaRPr lang="en-GB"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9"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GB" sz="180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1" y="5448299"/>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7"/>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
        <p:nvSpPr>
          <p:cNvPr id="25" name="Text Placeholder 2">
            <a:extLst>
              <a:ext uri="{FF2B5EF4-FFF2-40B4-BE49-F238E27FC236}">
                <a16:creationId xmlns:a16="http://schemas.microsoft.com/office/drawing/2014/main" id="{7FA80A70-18DE-4DB9-9982-BA75BE54CF93}"/>
              </a:ext>
            </a:extLst>
          </p:cNvPr>
          <p:cNvSpPr>
            <a:spLocks noGrp="1"/>
          </p:cNvSpPr>
          <p:nvPr>
            <p:ph type="body" idx="1"/>
          </p:nvPr>
        </p:nvSpPr>
        <p:spPr>
          <a:xfrm>
            <a:off x="444501" y="1681163"/>
            <a:ext cx="5157787"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Text Placeholder 4">
            <a:extLst>
              <a:ext uri="{FF2B5EF4-FFF2-40B4-BE49-F238E27FC236}">
                <a16:creationId xmlns:a16="http://schemas.microsoft.com/office/drawing/2014/main" id="{2801C0EF-C078-44B0-AD01-4850E9A65EE0}"/>
              </a:ext>
            </a:extLst>
          </p:cNvPr>
          <p:cNvSpPr>
            <a:spLocks noGrp="1"/>
          </p:cNvSpPr>
          <p:nvPr>
            <p:ph type="body" sz="quarter" idx="3"/>
          </p:nvPr>
        </p:nvSpPr>
        <p:spPr>
          <a:xfrm>
            <a:off x="6500813" y="1681163"/>
            <a:ext cx="5157788"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7" name="Content Placeholder 3">
            <a:extLst>
              <a:ext uri="{FF2B5EF4-FFF2-40B4-BE49-F238E27FC236}">
                <a16:creationId xmlns:a16="http://schemas.microsoft.com/office/drawing/2014/main" id="{7C9DED91-45F6-4308-A085-1EFACA6468CF}"/>
              </a:ext>
            </a:extLst>
          </p:cNvPr>
          <p:cNvSpPr>
            <a:spLocks noGrp="1"/>
          </p:cNvSpPr>
          <p:nvPr>
            <p:ph sz="half" idx="2"/>
          </p:nvPr>
        </p:nvSpPr>
        <p:spPr>
          <a:xfrm>
            <a:off x="444501" y="2505075"/>
            <a:ext cx="5157787"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Content Placeholder 5">
            <a:extLst>
              <a:ext uri="{FF2B5EF4-FFF2-40B4-BE49-F238E27FC236}">
                <a16:creationId xmlns:a16="http://schemas.microsoft.com/office/drawing/2014/main" id="{0574B5E7-B666-439B-9278-67BE1EA6EBC5}"/>
              </a:ext>
            </a:extLst>
          </p:cNvPr>
          <p:cNvSpPr>
            <a:spLocks noGrp="1"/>
          </p:cNvSpPr>
          <p:nvPr>
            <p:ph sz="quarter" idx="4"/>
          </p:nvPr>
        </p:nvSpPr>
        <p:spPr>
          <a:xfrm>
            <a:off x="6475413" y="2505075"/>
            <a:ext cx="5183188"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219167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2"/>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1" y="2"/>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1" y="542927"/>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smtClean="0"/>
              <a:t>Click to edit Master title style</a:t>
            </a:r>
            <a:endParaRPr lang="en-GB"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9"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GB" sz="180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1" y="5448299"/>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7"/>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
        <p:nvSpPr>
          <p:cNvPr id="20" name="Content Placeholder 2">
            <a:extLst>
              <a:ext uri="{FF2B5EF4-FFF2-40B4-BE49-F238E27FC236}">
                <a16:creationId xmlns:a16="http://schemas.microsoft.com/office/drawing/2014/main" id="{FE796BFF-6E5F-4DE7-B193-F501FC094D63}"/>
              </a:ext>
            </a:extLst>
          </p:cNvPr>
          <p:cNvSpPr>
            <a:spLocks noGrp="1"/>
          </p:cNvSpPr>
          <p:nvPr>
            <p:ph sz="half" idx="1"/>
          </p:nvPr>
        </p:nvSpPr>
        <p:spPr>
          <a:xfrm>
            <a:off x="443366" y="1517715"/>
            <a:ext cx="5184437" cy="4659248"/>
          </a:xfrm>
        </p:spPr>
        <p:txBody>
          <a:bodyPr>
            <a:normAutofit/>
          </a:bodyPr>
          <a:lstStyle>
            <a:lvl1pPr marL="457200" indent="-457200">
              <a:buFont typeface="Arial" panose="020B0604020202020204" pitchFamily="34" charset="0"/>
              <a:buChar char="•"/>
              <a:defRPr sz="2000">
                <a:solidFill>
                  <a:schemeClr val="bg1"/>
                </a:solidFill>
              </a:defRPr>
            </a:lvl1pPr>
            <a:lvl2pPr marL="800100" indent="-342900">
              <a:buFont typeface="Arial" panose="020B0604020202020204" pitchFamily="34" charset="0"/>
              <a:buChar char="•"/>
              <a:defRPr sz="1800">
                <a:solidFill>
                  <a:schemeClr val="bg1"/>
                </a:solidFill>
              </a:defRPr>
            </a:lvl2pPr>
            <a:lvl3pPr marL="1257300" indent="-342900">
              <a:buFont typeface="Arial" panose="020B0604020202020204" pitchFamily="34" charset="0"/>
              <a:buChar char="•"/>
              <a:defRPr sz="1600">
                <a:solidFill>
                  <a:schemeClr val="bg1"/>
                </a:solidFill>
              </a:defRPr>
            </a:lvl3pPr>
            <a:lvl4pPr marL="1657350" indent="-285750">
              <a:buFont typeface="Arial" panose="020B0604020202020204" pitchFamily="34" charset="0"/>
              <a:buChar char="•"/>
              <a:defRPr sz="1400">
                <a:solidFill>
                  <a:schemeClr val="bg1"/>
                </a:solidFill>
              </a:defRPr>
            </a:lvl4pPr>
            <a:lvl5pPr marL="2114550" indent="-285750">
              <a:buFont typeface="Arial" panose="020B0604020202020204" pitchFamily="34" charset="0"/>
              <a:buChar char="•"/>
              <a:defRPr sz="1400">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1" name="Content Placeholder 3">
            <a:extLst>
              <a:ext uri="{FF2B5EF4-FFF2-40B4-BE49-F238E27FC236}">
                <a16:creationId xmlns:a16="http://schemas.microsoft.com/office/drawing/2014/main" id="{78622754-CA4D-4C27-A37F-B26E7B4C9CA2}"/>
              </a:ext>
            </a:extLst>
          </p:cNvPr>
          <p:cNvSpPr>
            <a:spLocks noGrp="1"/>
          </p:cNvSpPr>
          <p:nvPr>
            <p:ph sz="half" idx="2"/>
          </p:nvPr>
        </p:nvSpPr>
        <p:spPr>
          <a:xfrm>
            <a:off x="6474164" y="1517715"/>
            <a:ext cx="5184437" cy="4659248"/>
          </a:xfrm>
        </p:spPr>
        <p:txBody>
          <a:bodyPr>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99597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1B0E15-6FC5-434E-8780-B186D9DB0CD0}"/>
              </a:ext>
            </a:extLst>
          </p:cNvPr>
          <p:cNvSpPr>
            <a:spLocks noGrp="1"/>
          </p:cNvSpPr>
          <p:nvPr>
            <p:ph type="title"/>
          </p:nvPr>
        </p:nvSpPr>
        <p:spPr>
          <a:xfrm>
            <a:off x="838200" y="365127"/>
            <a:ext cx="10820400" cy="1325563"/>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a:extLst>
              <a:ext uri="{FF2B5EF4-FFF2-40B4-BE49-F238E27FC236}">
                <a16:creationId xmlns:a16="http://schemas.microsoft.com/office/drawing/2014/main" id="{A9C7B128-34F3-405C-B601-8BAFDB43499C}"/>
              </a:ext>
            </a:extLst>
          </p:cNvPr>
          <p:cNvSpPr>
            <a:spLocks noGrp="1"/>
          </p:cNvSpPr>
          <p:nvPr>
            <p:ph type="body" idx="1"/>
          </p:nvPr>
        </p:nvSpPr>
        <p:spPr>
          <a:xfrm>
            <a:off x="838200" y="1825625"/>
            <a:ext cx="108204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9F5A7754-E8C7-438B-922D-9027C6CF58E2}"/>
              </a:ext>
            </a:extLst>
          </p:cNvPr>
          <p:cNvSpPr>
            <a:spLocks noGrp="1"/>
          </p:cNvSpPr>
          <p:nvPr>
            <p:ph type="sldNum" sz="quarter" idx="4"/>
          </p:nvPr>
        </p:nvSpPr>
        <p:spPr>
          <a:xfrm>
            <a:off x="11112500" y="6356352"/>
            <a:ext cx="660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3D6C4-4840-40CC-AC84-17E24B3B7BDE}" type="slidenum">
              <a:rPr lang="en-GB" smtClean="0"/>
              <a:t>‹#›</a:t>
            </a:fld>
            <a:endParaRPr lang="en-GB" dirty="0"/>
          </a:p>
        </p:txBody>
      </p:sp>
      <p:sp>
        <p:nvSpPr>
          <p:cNvPr id="5" name="Rectangle 4">
            <a:extLst>
              <a:ext uri="{FF2B5EF4-FFF2-40B4-BE49-F238E27FC236}">
                <a16:creationId xmlns:a16="http://schemas.microsoft.com/office/drawing/2014/main" id="{7CDDDB7D-9189-9548-A2B9-81DC62C3C1A3}"/>
              </a:ext>
            </a:extLst>
          </p:cNvPr>
          <p:cNvSpPr/>
          <p:nvPr userDrawn="1"/>
        </p:nvSpPr>
        <p:spPr>
          <a:xfrm>
            <a:off x="0" y="3"/>
            <a:ext cx="12192000" cy="68579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7" name="Freeform: Shape 9">
            <a:extLst>
              <a:ext uri="{FF2B5EF4-FFF2-40B4-BE49-F238E27FC236}">
                <a16:creationId xmlns:a16="http://schemas.microsoft.com/office/drawing/2014/main" id="{096D8877-6B4A-4540-8927-767DD7401718}"/>
              </a:ext>
            </a:extLst>
          </p:cNvPr>
          <p:cNvSpPr/>
          <p:nvPr userDrawn="1"/>
        </p:nvSpPr>
        <p:spPr>
          <a:xfrm>
            <a:off x="1" y="3"/>
            <a:ext cx="12192001" cy="6857999"/>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8" name="Freeform: Shape 17">
            <a:extLst>
              <a:ext uri="{FF2B5EF4-FFF2-40B4-BE49-F238E27FC236}">
                <a16:creationId xmlns:a16="http://schemas.microsoft.com/office/drawing/2014/main" id="{5AF2E123-FE0F-8541-8E36-5030C450AA7E}"/>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sp>
        <p:nvSpPr>
          <p:cNvPr id="9" name="Freeform: Shape 11">
            <a:extLst>
              <a:ext uri="{FF2B5EF4-FFF2-40B4-BE49-F238E27FC236}">
                <a16:creationId xmlns:a16="http://schemas.microsoft.com/office/drawing/2014/main" id="{E5519D99-3B68-924A-9CD0-14B911711CA8}"/>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0" name="Freeform: Shape 7">
            <a:extLst>
              <a:ext uri="{FF2B5EF4-FFF2-40B4-BE49-F238E27FC236}">
                <a16:creationId xmlns:a16="http://schemas.microsoft.com/office/drawing/2014/main" id="{A09E21A9-FBEF-144C-A152-FE484F3C55C1}"/>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1" name="Title 1">
            <a:extLst>
              <a:ext uri="{FF2B5EF4-FFF2-40B4-BE49-F238E27FC236}">
                <a16:creationId xmlns:a16="http://schemas.microsoft.com/office/drawing/2014/main" id="{70C7F2CB-A8CE-1545-A08D-93592C4BAEEA}"/>
              </a:ext>
            </a:extLst>
          </p:cNvPr>
          <p:cNvSpPr txBox="1">
            <a:spLocks/>
          </p:cNvSpPr>
          <p:nvPr userDrawn="1"/>
        </p:nvSpPr>
        <p:spPr>
          <a:xfrm>
            <a:off x="444501" y="542927"/>
            <a:ext cx="11214100" cy="535531"/>
          </a:xfrm>
          <a:prstGeom prst="rect">
            <a:avLst/>
          </a:prstGeom>
        </p:spPr>
        <p:txBody>
          <a:bodyPr vert="horz" wrap="square" lIns="91440" tIns="45720" rIns="91440" bIns="45720" rtlCol="0" anchor="t">
            <a:spAutoFit/>
          </a:bodyPr>
          <a:lstStyle>
            <a:lvl1pPr algn="l" defTabSz="914400" rtl="0" eaLnBrk="1" latinLnBrk="0" hangingPunct="1">
              <a:lnSpc>
                <a:spcPct val="90000"/>
              </a:lnSpc>
              <a:spcBef>
                <a:spcPct val="0"/>
              </a:spcBef>
              <a:buNone/>
              <a:defRPr lang="en-GB" sz="3200" b="1" kern="1200" spc="-70" baseline="0" dirty="0">
                <a:solidFill>
                  <a:schemeClr val="bg1"/>
                </a:solidFill>
                <a:latin typeface="Trebuchet MS" panose="020B0603020202020204" pitchFamily="34" charset="0"/>
                <a:ea typeface="+mj-ea"/>
                <a:cs typeface="+mj-cs"/>
              </a:defRPr>
            </a:lvl1pPr>
          </a:lstStyle>
          <a:p>
            <a:r>
              <a:rPr lang="en-US" sz="3200" dirty="0">
                <a:latin typeface="+mj-lt"/>
              </a:rPr>
              <a:t>Click to edit Master title style</a:t>
            </a:r>
          </a:p>
        </p:txBody>
      </p:sp>
      <p:grpSp>
        <p:nvGrpSpPr>
          <p:cNvPr id="12" name="Group 11">
            <a:extLst>
              <a:ext uri="{FF2B5EF4-FFF2-40B4-BE49-F238E27FC236}">
                <a16:creationId xmlns:a16="http://schemas.microsoft.com/office/drawing/2014/main" id="{7068FCE4-1B47-3C4B-B091-013120A97D09}"/>
              </a:ext>
            </a:extLst>
          </p:cNvPr>
          <p:cNvGrpSpPr/>
          <p:nvPr userDrawn="1"/>
        </p:nvGrpSpPr>
        <p:grpSpPr>
          <a:xfrm rot="16200000">
            <a:off x="499389" y="-322655"/>
            <a:ext cx="535531" cy="645309"/>
            <a:chOff x="10945855" y="7317026"/>
            <a:chExt cx="2483924" cy="2993104"/>
          </a:xfrm>
        </p:grpSpPr>
        <p:sp>
          <p:nvSpPr>
            <p:cNvPr id="13" name="Freeform: Shape 15">
              <a:extLst>
                <a:ext uri="{FF2B5EF4-FFF2-40B4-BE49-F238E27FC236}">
                  <a16:creationId xmlns:a16="http://schemas.microsoft.com/office/drawing/2014/main" id="{FEC3FDE7-F27E-5E4E-8752-287CAB7792D4}"/>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4" name="Freeform: Shape 16">
              <a:extLst>
                <a:ext uri="{FF2B5EF4-FFF2-40B4-BE49-F238E27FC236}">
                  <a16:creationId xmlns:a16="http://schemas.microsoft.com/office/drawing/2014/main" id="{81C902DB-0D21-5044-82B6-9E7A70A1BF62}"/>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5" name="Group 14">
            <a:extLst>
              <a:ext uri="{FF2B5EF4-FFF2-40B4-BE49-F238E27FC236}">
                <a16:creationId xmlns:a16="http://schemas.microsoft.com/office/drawing/2014/main" id="{BE1E08A0-195D-694F-947B-986A76FBB93E}"/>
              </a:ext>
            </a:extLst>
          </p:cNvPr>
          <p:cNvGrpSpPr/>
          <p:nvPr userDrawn="1"/>
        </p:nvGrpSpPr>
        <p:grpSpPr>
          <a:xfrm>
            <a:off x="-1" y="1357409"/>
            <a:ext cx="12192001" cy="4846320"/>
            <a:chOff x="-1" y="1357409"/>
            <a:chExt cx="12192001" cy="4917518"/>
          </a:xfrm>
        </p:grpSpPr>
        <p:sp>
          <p:nvSpPr>
            <p:cNvPr id="16" name="Rectangle: Single Corner Snipped 18">
              <a:extLst>
                <a:ext uri="{FF2B5EF4-FFF2-40B4-BE49-F238E27FC236}">
                  <a16:creationId xmlns:a16="http://schemas.microsoft.com/office/drawing/2014/main" id="{ED5DFFCD-1EE3-E64E-B51F-BD7D72413E0B}"/>
                </a:ext>
              </a:extLst>
            </p:cNvPr>
            <p:cNvSpPr/>
            <p:nvPr userDrawn="1"/>
          </p:nvSpPr>
          <p:spPr>
            <a:xfrm flipV="1">
              <a:off x="-1" y="1357409"/>
              <a:ext cx="12192000" cy="4917518"/>
            </a:xfrm>
            <a:prstGeom prst="snip1Rect">
              <a:avLst>
                <a:gd name="adj" fmla="val 0"/>
              </a:avLst>
            </a:prstGeom>
            <a:pattFill prst="dkVert">
              <a:fgClr>
                <a:schemeClr val="accent5"/>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GB" sz="1800" dirty="0"/>
            </a:p>
          </p:txBody>
        </p:sp>
        <p:sp>
          <p:nvSpPr>
            <p:cNvPr id="17" name="Rectangle: Single Corner Snipped 2">
              <a:extLst>
                <a:ext uri="{FF2B5EF4-FFF2-40B4-BE49-F238E27FC236}">
                  <a16:creationId xmlns:a16="http://schemas.microsoft.com/office/drawing/2014/main" id="{C12DB3CA-8E64-AA43-BFBE-A2CA9A816DBE}"/>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18" name="Freeform: Shape 23">
            <a:extLst>
              <a:ext uri="{FF2B5EF4-FFF2-40B4-BE49-F238E27FC236}">
                <a16:creationId xmlns:a16="http://schemas.microsoft.com/office/drawing/2014/main" id="{A587DEFD-D470-4142-8E0D-A71DDB147C92}"/>
              </a:ext>
            </a:extLst>
          </p:cNvPr>
          <p:cNvSpPr/>
          <p:nvPr userDrawn="1"/>
        </p:nvSpPr>
        <p:spPr>
          <a:xfrm flipH="1">
            <a:off x="10782301" y="5448299"/>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9" name="Slide Number Placeholder 4">
            <a:extLst>
              <a:ext uri="{FF2B5EF4-FFF2-40B4-BE49-F238E27FC236}">
                <a16:creationId xmlns:a16="http://schemas.microsoft.com/office/drawing/2014/main" id="{7D9BF857-7910-734D-A217-5E3344220AA2}"/>
              </a:ext>
            </a:extLst>
          </p:cNvPr>
          <p:cNvSpPr txBox="1">
            <a:spLocks/>
          </p:cNvSpPr>
          <p:nvPr userDrawn="1"/>
        </p:nvSpPr>
        <p:spPr>
          <a:xfrm>
            <a:off x="11252200" y="6315077"/>
            <a:ext cx="406400" cy="365125"/>
          </a:xfrm>
          <a:prstGeom prst="rect">
            <a:avLst/>
          </a:prstGeom>
        </p:spPr>
        <p:txBody>
          <a:bodyPr/>
          <a:lstStyle>
            <a:defPPr>
              <a:defRPr lang="en-US"/>
            </a:defPPr>
            <a:lvl1pPr marL="0" algn="l" defTabSz="914400" rtl="0" eaLnBrk="1" latinLnBrk="0" hangingPunct="1">
              <a:defRPr sz="1000" kern="1200">
                <a:solidFill>
                  <a:schemeClr val="bg1"/>
                </a:solidFill>
                <a:latin typeface="Trade Gothic LT Pro" panose="020B05030403030200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263D6C4-4840-40CC-AC84-17E24B3B7BDE}" type="slidenum">
              <a:rPr lang="en-GB" sz="1000" smtClean="0"/>
              <a:pPr/>
              <a:t>‹#›</a:t>
            </a:fld>
            <a:endParaRPr lang="en-GB" sz="1000" dirty="0"/>
          </a:p>
        </p:txBody>
      </p:sp>
    </p:spTree>
    <p:extLst>
      <p:ext uri="{BB962C8B-B14F-4D97-AF65-F5344CB8AC3E}">
        <p14:creationId xmlns:p14="http://schemas.microsoft.com/office/powerpoint/2010/main" val="66609333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0" r:id="rId3"/>
    <p:sldLayoutId id="2147483666" r:id="rId4"/>
    <p:sldLayoutId id="2147483654" r:id="rId5"/>
    <p:sldLayoutId id="2147483661" r:id="rId6"/>
    <p:sldLayoutId id="2147483674" r:id="rId7"/>
    <p:sldLayoutId id="2147483665" r:id="rId8"/>
    <p:sldLayoutId id="2147483673" r:id="rId9"/>
    <p:sldLayoutId id="2147483662" r:id="rId10"/>
    <p:sldLayoutId id="2147483663" r:id="rId11"/>
    <p:sldLayoutId id="2147483664" r:id="rId12"/>
    <p:sldLayoutId id="2147483675" r:id="rId13"/>
    <p:sldLayoutId id="2147483676" r:id="rId14"/>
    <p:sldLayoutId id="2147483672" r:id="rId15"/>
    <p:sldLayoutId id="2147483667" r:id="rId16"/>
    <p:sldLayoutId id="2147483668"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E5BF-9922-45FB-8F3F-4446D40A051B}"/>
              </a:ext>
            </a:extLst>
          </p:cNvPr>
          <p:cNvSpPr>
            <a:spLocks noGrp="1"/>
          </p:cNvSpPr>
          <p:nvPr>
            <p:ph type="ctrTitle"/>
          </p:nvPr>
        </p:nvSpPr>
        <p:spPr/>
        <p:txBody>
          <a:bodyPr/>
          <a:lstStyle/>
          <a:p>
            <a:r>
              <a:rPr lang="en-US" sz="4800" dirty="0"/>
              <a:t>Space Survey Training</a:t>
            </a:r>
            <a:endParaRPr lang="en-GB" sz="4800" dirty="0"/>
          </a:p>
        </p:txBody>
      </p:sp>
      <p:sp>
        <p:nvSpPr>
          <p:cNvPr id="3" name="Subtitle 2">
            <a:extLst>
              <a:ext uri="{FF2B5EF4-FFF2-40B4-BE49-F238E27FC236}">
                <a16:creationId xmlns:a16="http://schemas.microsoft.com/office/drawing/2014/main" id="{0D537F64-4C96-4AA8-BB21-E8053A3186DD}"/>
              </a:ext>
            </a:extLst>
          </p:cNvPr>
          <p:cNvSpPr>
            <a:spLocks noGrp="1"/>
          </p:cNvSpPr>
          <p:nvPr>
            <p:ph type="subTitle" idx="1"/>
          </p:nvPr>
        </p:nvSpPr>
        <p:spPr/>
        <p:txBody>
          <a:bodyPr>
            <a:normAutofit fontScale="85000" lnSpcReduction="20000"/>
          </a:bodyPr>
          <a:lstStyle/>
          <a:p>
            <a:r>
              <a:rPr lang="en-US" dirty="0" smtClean="0"/>
              <a:t>Presented by </a:t>
            </a:r>
          </a:p>
          <a:p>
            <a:r>
              <a:rPr lang="en-US" dirty="0" smtClean="0"/>
              <a:t>Jim Nolan, Federal Costing Concepts, LLC </a:t>
            </a:r>
          </a:p>
          <a:p>
            <a:r>
              <a:rPr lang="en-US" dirty="0" smtClean="0"/>
              <a:t>Susan Cessac, UM System Controller’s Office</a:t>
            </a:r>
            <a:endParaRPr lang="en-GB" dirty="0"/>
          </a:p>
        </p:txBody>
      </p:sp>
    </p:spTree>
    <p:extLst>
      <p:ext uri="{BB962C8B-B14F-4D97-AF65-F5344CB8AC3E}">
        <p14:creationId xmlns:p14="http://schemas.microsoft.com/office/powerpoint/2010/main" val="3946934594"/>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 and Guidelines</a:t>
            </a:r>
          </a:p>
        </p:txBody>
      </p:sp>
      <p:sp>
        <p:nvSpPr>
          <p:cNvPr id="3" name="Text Placeholder 2"/>
          <p:cNvSpPr>
            <a:spLocks noGrp="1"/>
          </p:cNvSpPr>
          <p:nvPr>
            <p:ph type="body" sz="quarter" idx="18"/>
          </p:nvPr>
        </p:nvSpPr>
        <p:spPr>
          <a:xfrm>
            <a:off x="444500" y="2233727"/>
            <a:ext cx="9402006" cy="1673257"/>
          </a:xfrm>
        </p:spPr>
        <p:txBody>
          <a:bodyPr/>
          <a:lstStyle/>
          <a:p>
            <a:r>
              <a:rPr lang="en-US" sz="2000" dirty="0"/>
              <a:t>Instruction</a:t>
            </a:r>
          </a:p>
          <a:p>
            <a:pPr marL="971550" lvl="1" indent="-285750"/>
            <a:r>
              <a:rPr lang="en-US" sz="1800" dirty="0"/>
              <a:t>Space used for </a:t>
            </a:r>
            <a:r>
              <a:rPr lang="en-US" sz="1800" b="1" dirty="0"/>
              <a:t>teaching </a:t>
            </a:r>
            <a:r>
              <a:rPr lang="en-US" sz="1800" dirty="0"/>
              <a:t>and </a:t>
            </a:r>
            <a:r>
              <a:rPr lang="en-US" sz="1800" b="1" dirty="0"/>
              <a:t>sponsored </a:t>
            </a:r>
            <a:r>
              <a:rPr lang="en-US" sz="1800" b="1" dirty="0" smtClean="0"/>
              <a:t>training </a:t>
            </a:r>
            <a:r>
              <a:rPr lang="en-US" sz="1800" dirty="0" smtClean="0"/>
              <a:t>activities </a:t>
            </a:r>
            <a:r>
              <a:rPr lang="en-US" sz="1800" dirty="0"/>
              <a:t>(other than training regarding </a:t>
            </a:r>
            <a:r>
              <a:rPr lang="en-US" sz="1800" dirty="0" smtClean="0"/>
              <a:t>research techniques</a:t>
            </a:r>
            <a:r>
              <a:rPr lang="en-US" sz="1800" dirty="0"/>
              <a:t>) </a:t>
            </a:r>
            <a:r>
              <a:rPr lang="en-US" sz="1800" dirty="0" smtClean="0"/>
              <a:t>including </a:t>
            </a:r>
            <a:r>
              <a:rPr lang="en-US" sz="1800" dirty="0"/>
              <a:t>course preparation, </a:t>
            </a:r>
            <a:r>
              <a:rPr lang="en-US" sz="1800" dirty="0" smtClean="0"/>
              <a:t>classroom instruction</a:t>
            </a:r>
            <a:r>
              <a:rPr lang="en-US" sz="1800" dirty="0"/>
              <a:t>, study areas for students, academic </a:t>
            </a:r>
            <a:r>
              <a:rPr lang="en-US" sz="1800" dirty="0" smtClean="0"/>
              <a:t>advising of </a:t>
            </a:r>
            <a:r>
              <a:rPr lang="en-US" sz="1800" dirty="0"/>
              <a:t>students by faculty, and any other activities </a:t>
            </a:r>
            <a:r>
              <a:rPr lang="en-US" sz="1800" dirty="0" smtClean="0"/>
              <a:t>that involve </a:t>
            </a:r>
            <a:r>
              <a:rPr lang="en-US" sz="1800" dirty="0"/>
              <a:t>credit or non-credit</a:t>
            </a:r>
            <a:r>
              <a:rPr lang="en-US" sz="1800" dirty="0" smtClean="0"/>
              <a:t>.</a:t>
            </a:r>
          </a:p>
        </p:txBody>
      </p:sp>
      <p:sp>
        <p:nvSpPr>
          <p:cNvPr id="4" name="Slide Number Placeholder 3"/>
          <p:cNvSpPr>
            <a:spLocks noGrp="1"/>
          </p:cNvSpPr>
          <p:nvPr>
            <p:ph type="sldNum" sz="quarter" idx="12"/>
          </p:nvPr>
        </p:nvSpPr>
        <p:spPr/>
        <p:txBody>
          <a:bodyPr/>
          <a:lstStyle/>
          <a:p>
            <a:fld id="{C263D6C4-4840-40CC-AC84-17E24B3B7BDE}" type="slidenum">
              <a:rPr lang="en-GB" smtClean="0"/>
              <a:pPr/>
              <a:t>10</a:t>
            </a:fld>
            <a:endParaRPr lang="en-GB" dirty="0"/>
          </a:p>
        </p:txBody>
      </p:sp>
      <p:sp>
        <p:nvSpPr>
          <p:cNvPr id="6" name="Text Placeholder 2"/>
          <p:cNvSpPr txBox="1">
            <a:spLocks/>
          </p:cNvSpPr>
          <p:nvPr/>
        </p:nvSpPr>
        <p:spPr>
          <a:xfrm>
            <a:off x="444500" y="4131235"/>
            <a:ext cx="9402006" cy="1790594"/>
          </a:xfrm>
          <a:prstGeom prst="rect">
            <a:avLst/>
          </a:prstGeom>
        </p:spPr>
        <p:txBody>
          <a:bodyPr vert="horz" lIns="0" tIns="0" rIns="0" bIns="0" rtlCol="0">
            <a:noAutofit/>
          </a:bodyPr>
          <a:lstStyle>
            <a:lvl1pPr marL="0" indent="0" algn="l" defTabSz="914400" rtl="0" eaLnBrk="1" latinLnBrk="0" hangingPunct="1">
              <a:lnSpc>
                <a:spcPct val="100000"/>
              </a:lnSpc>
              <a:spcBef>
                <a:spcPts val="300"/>
              </a:spcBef>
              <a:spcAft>
                <a:spcPts val="300"/>
              </a:spcAft>
              <a:buClr>
                <a:schemeClr val="accent2"/>
              </a:buClr>
              <a:buFont typeface="Arial" panose="020B0604020202020204" pitchFamily="34" charset="0"/>
              <a:buNone/>
              <a:defRPr sz="1400" kern="1200">
                <a:solidFill>
                  <a:schemeClr val="bg1"/>
                </a:solidFill>
                <a:latin typeface="+mn-lt"/>
                <a:ea typeface="+mn-ea"/>
                <a:cs typeface="Arial" panose="020B0604020202020204" pitchFamily="34" charset="0"/>
              </a:defRPr>
            </a:lvl1pPr>
            <a:lvl2pPr marL="685800" indent="-228600" algn="l" defTabSz="914400" rtl="0" eaLnBrk="1" latinLnBrk="0" hangingPunct="1">
              <a:lnSpc>
                <a:spcPct val="100000"/>
              </a:lnSpc>
              <a:spcBef>
                <a:spcPts val="600"/>
              </a:spcBef>
              <a:spcAft>
                <a:spcPts val="400"/>
              </a:spcAft>
              <a:buClr>
                <a:schemeClr val="accent2"/>
              </a:buClr>
              <a:buFont typeface="Arial" panose="020B0604020202020204" pitchFamily="34" charset="0"/>
              <a:buChar char="•"/>
              <a:defRPr sz="1600" kern="1200">
                <a:solidFill>
                  <a:schemeClr val="bg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600"/>
              </a:spcBef>
              <a:spcAft>
                <a:spcPts val="400"/>
              </a:spcAft>
              <a:buClr>
                <a:schemeClr val="accent2"/>
              </a:buClr>
              <a:buFont typeface="Arial" panose="020B0604020202020204" pitchFamily="34" charset="0"/>
              <a:buChar char="•"/>
              <a:defRPr sz="1400" kern="1200">
                <a:solidFill>
                  <a:schemeClr val="bg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400" kern="1200">
                <a:solidFill>
                  <a:schemeClr val="bg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40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Departmental Research</a:t>
            </a:r>
          </a:p>
          <a:p>
            <a:pPr marL="971550" lvl="1" indent="-285750"/>
            <a:r>
              <a:rPr lang="en-US" sz="1800" dirty="0"/>
              <a:t>Space used for general research that is not separately budgeted and accounted for. This includes preliminary research and individual research efforts that do not receive external or specific internal funding. An example of such programs and projects are seed or start up funds for a new faculty member. Space coded as Departmental Research does not need to be supported with an account number.</a:t>
            </a:r>
          </a:p>
          <a:p>
            <a:endParaRPr lang="en-US" i="1" dirty="0"/>
          </a:p>
          <a:p>
            <a:pPr algn="ctr"/>
            <a:r>
              <a:rPr lang="en-US" i="1" dirty="0"/>
              <a:t>Note:  Departmental Research and Instruction are combined under the same function usage code (INST).</a:t>
            </a:r>
          </a:p>
        </p:txBody>
      </p:sp>
      <p:sp>
        <p:nvSpPr>
          <p:cNvPr id="7" name="Rectangle 6"/>
          <p:cNvSpPr/>
          <p:nvPr/>
        </p:nvSpPr>
        <p:spPr>
          <a:xfrm>
            <a:off x="444500" y="1348525"/>
            <a:ext cx="6096000" cy="461665"/>
          </a:xfrm>
          <a:prstGeom prst="rect">
            <a:avLst/>
          </a:prstGeom>
        </p:spPr>
        <p:txBody>
          <a:bodyPr>
            <a:spAutoFit/>
          </a:bodyPr>
          <a:lstStyle/>
          <a:p>
            <a:r>
              <a:rPr lang="en-US" sz="2400" dirty="0">
                <a:solidFill>
                  <a:schemeClr val="bg1"/>
                </a:solidFill>
              </a:rPr>
              <a:t>Room Function Definitions</a:t>
            </a:r>
          </a:p>
        </p:txBody>
      </p:sp>
    </p:spTree>
    <p:extLst>
      <p:ext uri="{BB962C8B-B14F-4D97-AF65-F5344CB8AC3E}">
        <p14:creationId xmlns:p14="http://schemas.microsoft.com/office/powerpoint/2010/main" val="8014536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 and Guidelines</a:t>
            </a:r>
          </a:p>
        </p:txBody>
      </p:sp>
      <p:sp>
        <p:nvSpPr>
          <p:cNvPr id="3" name="Text Placeholder 2"/>
          <p:cNvSpPr>
            <a:spLocks noGrp="1"/>
          </p:cNvSpPr>
          <p:nvPr>
            <p:ph type="body" sz="quarter" idx="18"/>
          </p:nvPr>
        </p:nvSpPr>
        <p:spPr>
          <a:xfrm>
            <a:off x="444500" y="2220687"/>
            <a:ext cx="9734020" cy="3315590"/>
          </a:xfrm>
        </p:spPr>
        <p:txBody>
          <a:bodyPr/>
          <a:lstStyle/>
          <a:p>
            <a:r>
              <a:rPr lang="en-US" sz="2400" dirty="0"/>
              <a:t>Organized Research</a:t>
            </a:r>
          </a:p>
          <a:p>
            <a:pPr marL="342900" indent="-342900">
              <a:buFont typeface="Arial" panose="020B0604020202020204" pitchFamily="34" charset="0"/>
              <a:buChar char="•"/>
            </a:pPr>
            <a:r>
              <a:rPr lang="en-US" sz="1800" dirty="0"/>
              <a:t>Space used for research that is separately budgeted and accounted for. This category also includes activities involving the training of individuals in research techniques commonly called research training. Includes:</a:t>
            </a:r>
          </a:p>
          <a:p>
            <a:pPr marL="1028700" lvl="1" indent="-342900">
              <a:spcBef>
                <a:spcPts val="0"/>
              </a:spcBef>
              <a:spcAft>
                <a:spcPts val="0"/>
              </a:spcAft>
            </a:pPr>
            <a:r>
              <a:rPr lang="en-US" b="1" dirty="0" smtClean="0"/>
              <a:t>University </a:t>
            </a:r>
            <a:r>
              <a:rPr lang="en-US" b="1" dirty="0"/>
              <a:t>Funded Research </a:t>
            </a:r>
            <a:r>
              <a:rPr lang="en-US" dirty="0"/>
              <a:t>- Space used for separately budgeted and </a:t>
            </a:r>
            <a:r>
              <a:rPr lang="en-US" dirty="0" smtClean="0"/>
              <a:t>accounted for </a:t>
            </a:r>
            <a:r>
              <a:rPr lang="en-US" dirty="0"/>
              <a:t>research supported by an internal application </a:t>
            </a:r>
            <a:r>
              <a:rPr lang="en-US" dirty="0" smtClean="0"/>
              <a:t>of university </a:t>
            </a:r>
            <a:r>
              <a:rPr lang="en-US" dirty="0"/>
              <a:t>funds</a:t>
            </a:r>
            <a:r>
              <a:rPr lang="en-US" dirty="0" smtClean="0"/>
              <a:t>.</a:t>
            </a:r>
          </a:p>
          <a:p>
            <a:pPr lvl="1" indent="0">
              <a:spcBef>
                <a:spcPts val="0"/>
              </a:spcBef>
              <a:spcAft>
                <a:spcPts val="0"/>
              </a:spcAft>
              <a:buNone/>
            </a:pPr>
            <a:endParaRPr lang="en-US" dirty="0"/>
          </a:p>
          <a:p>
            <a:pPr marL="1028700" lvl="1" indent="-342900">
              <a:spcBef>
                <a:spcPts val="0"/>
              </a:spcBef>
              <a:spcAft>
                <a:spcPts val="0"/>
              </a:spcAft>
            </a:pPr>
            <a:r>
              <a:rPr lang="en-US" b="1" dirty="0" smtClean="0"/>
              <a:t>Externally Funded Research </a:t>
            </a:r>
            <a:r>
              <a:rPr lang="en-US" dirty="0" smtClean="0"/>
              <a:t>(Sponsored </a:t>
            </a:r>
            <a:r>
              <a:rPr lang="en-US" dirty="0"/>
              <a:t>Research) - Space used to conduct research that </a:t>
            </a:r>
            <a:r>
              <a:rPr lang="en-US" dirty="0" smtClean="0"/>
              <a:t>is separately budgeted </a:t>
            </a:r>
            <a:r>
              <a:rPr lang="en-US" dirty="0"/>
              <a:t>and accounted for and is supported by </a:t>
            </a:r>
            <a:r>
              <a:rPr lang="en-US" dirty="0" smtClean="0"/>
              <a:t>an external </a:t>
            </a:r>
            <a:r>
              <a:rPr lang="en-US" dirty="0"/>
              <a:t>source. Examples of an external source </a:t>
            </a:r>
            <a:r>
              <a:rPr lang="en-US" dirty="0" smtClean="0"/>
              <a:t>include the </a:t>
            </a:r>
            <a:r>
              <a:rPr lang="en-US" dirty="0"/>
              <a:t>Federal Government, state or local </a:t>
            </a:r>
            <a:r>
              <a:rPr lang="en-US" dirty="0" smtClean="0"/>
              <a:t>government, corporate</a:t>
            </a:r>
            <a:r>
              <a:rPr lang="en-US" dirty="0"/>
              <a:t>, and private entities in the form of </a:t>
            </a:r>
            <a:r>
              <a:rPr lang="en-US" dirty="0" smtClean="0"/>
              <a:t>grants, contracts</a:t>
            </a:r>
            <a:r>
              <a:rPr lang="en-US" dirty="0"/>
              <a:t>, and cooperative agreements</a:t>
            </a:r>
            <a:r>
              <a:rPr lang="en-US" dirty="0" smtClean="0"/>
              <a:t>.</a:t>
            </a:r>
          </a:p>
        </p:txBody>
      </p:sp>
      <p:sp>
        <p:nvSpPr>
          <p:cNvPr id="4" name="Slide Number Placeholder 3"/>
          <p:cNvSpPr>
            <a:spLocks noGrp="1"/>
          </p:cNvSpPr>
          <p:nvPr>
            <p:ph type="sldNum" sz="quarter" idx="12"/>
          </p:nvPr>
        </p:nvSpPr>
        <p:spPr/>
        <p:txBody>
          <a:bodyPr/>
          <a:lstStyle/>
          <a:p>
            <a:fld id="{C263D6C4-4840-40CC-AC84-17E24B3B7BDE}" type="slidenum">
              <a:rPr lang="en-GB" smtClean="0"/>
              <a:pPr/>
              <a:t>11</a:t>
            </a:fld>
            <a:endParaRPr lang="en-GB" dirty="0"/>
          </a:p>
        </p:txBody>
      </p:sp>
      <p:sp>
        <p:nvSpPr>
          <p:cNvPr id="6" name="Rectangle 5"/>
          <p:cNvSpPr/>
          <p:nvPr/>
        </p:nvSpPr>
        <p:spPr>
          <a:xfrm>
            <a:off x="444500" y="1418740"/>
            <a:ext cx="6096000" cy="461665"/>
          </a:xfrm>
          <a:prstGeom prst="rect">
            <a:avLst/>
          </a:prstGeom>
        </p:spPr>
        <p:txBody>
          <a:bodyPr>
            <a:spAutoFit/>
          </a:bodyPr>
          <a:lstStyle/>
          <a:p>
            <a:r>
              <a:rPr lang="en-US" sz="2400" dirty="0">
                <a:solidFill>
                  <a:schemeClr val="bg1"/>
                </a:solidFill>
              </a:rPr>
              <a:t>Room Function Definitions</a:t>
            </a:r>
          </a:p>
        </p:txBody>
      </p:sp>
    </p:spTree>
    <p:extLst>
      <p:ext uri="{BB962C8B-B14F-4D97-AF65-F5344CB8AC3E}">
        <p14:creationId xmlns:p14="http://schemas.microsoft.com/office/powerpoint/2010/main" val="9574769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 and Guidelines</a:t>
            </a:r>
          </a:p>
        </p:txBody>
      </p:sp>
      <p:sp>
        <p:nvSpPr>
          <p:cNvPr id="4" name="Slide Number Placeholder 3"/>
          <p:cNvSpPr>
            <a:spLocks noGrp="1"/>
          </p:cNvSpPr>
          <p:nvPr>
            <p:ph type="sldNum" sz="quarter" idx="12"/>
          </p:nvPr>
        </p:nvSpPr>
        <p:spPr/>
        <p:txBody>
          <a:bodyPr/>
          <a:lstStyle/>
          <a:p>
            <a:fld id="{C263D6C4-4840-40CC-AC84-17E24B3B7BDE}" type="slidenum">
              <a:rPr lang="en-GB" smtClean="0"/>
              <a:pPr/>
              <a:t>12</a:t>
            </a:fld>
            <a:endParaRPr lang="en-GB" dirty="0"/>
          </a:p>
        </p:txBody>
      </p:sp>
      <p:sp>
        <p:nvSpPr>
          <p:cNvPr id="6" name="Text Placeholder 2"/>
          <p:cNvSpPr>
            <a:spLocks noGrp="1"/>
          </p:cNvSpPr>
          <p:nvPr>
            <p:ph type="body" sz="quarter" idx="18"/>
          </p:nvPr>
        </p:nvSpPr>
        <p:spPr>
          <a:xfrm>
            <a:off x="444501" y="1834481"/>
            <a:ext cx="9402006" cy="4368800"/>
          </a:xfrm>
        </p:spPr>
        <p:txBody>
          <a:bodyPr/>
          <a:lstStyle/>
          <a:p>
            <a:r>
              <a:rPr lang="en-US" sz="2400" dirty="0"/>
              <a:t>Organized Research (Continued)</a:t>
            </a:r>
          </a:p>
          <a:p>
            <a:pPr marL="342900" indent="-342900">
              <a:buFont typeface="Arial" panose="020B0604020202020204" pitchFamily="34" charset="0"/>
              <a:buChar char="•"/>
            </a:pPr>
            <a:r>
              <a:rPr lang="en-US" sz="2000" dirty="0" smtClean="0"/>
              <a:t>Research Lab</a:t>
            </a:r>
          </a:p>
          <a:p>
            <a:pPr marL="342900" indent="-342900">
              <a:buFont typeface="Arial" panose="020B0604020202020204" pitchFamily="34" charset="0"/>
              <a:buChar char="•"/>
            </a:pPr>
            <a:r>
              <a:rPr lang="en-US" sz="2000" dirty="0" smtClean="0"/>
              <a:t>Shared </a:t>
            </a:r>
            <a:r>
              <a:rPr lang="en-US" sz="2000" dirty="0"/>
              <a:t>Research Rooms/Research Support Rooms</a:t>
            </a:r>
          </a:p>
          <a:p>
            <a:pPr marL="1028700" lvl="1" indent="-342900"/>
            <a:r>
              <a:rPr lang="en-US" sz="1800" dirty="0"/>
              <a:t>These are rooms connected to the primary research </a:t>
            </a:r>
            <a:r>
              <a:rPr lang="en-US" sz="1800" dirty="0" smtClean="0"/>
              <a:t>lab should </a:t>
            </a:r>
            <a:r>
              <a:rPr lang="en-US" sz="1800" dirty="0"/>
              <a:t>generally </a:t>
            </a:r>
            <a:r>
              <a:rPr lang="en-US" sz="1800" dirty="0" smtClean="0"/>
              <a:t>follow </a:t>
            </a:r>
            <a:r>
              <a:rPr lang="en-US" sz="1800" dirty="0"/>
              <a:t>the functionalization of the primary Research Lab. </a:t>
            </a:r>
            <a:endParaRPr lang="en-US" sz="1800" dirty="0" smtClean="0"/>
          </a:p>
          <a:p>
            <a:pPr marL="1028700" lvl="1" indent="-342900"/>
            <a:r>
              <a:rPr lang="en-US" sz="1800" dirty="0"/>
              <a:t>Examples include</a:t>
            </a:r>
            <a:r>
              <a:rPr lang="en-US" sz="1800" dirty="0" smtClean="0"/>
              <a:t>:</a:t>
            </a:r>
          </a:p>
          <a:p>
            <a:pPr marL="1485900" lvl="2" indent="-342900">
              <a:spcBef>
                <a:spcPts val="0"/>
              </a:spcBef>
              <a:spcAft>
                <a:spcPts val="0"/>
              </a:spcAft>
            </a:pPr>
            <a:r>
              <a:rPr lang="en-US" dirty="0" smtClean="0"/>
              <a:t>Lab-Research Service</a:t>
            </a:r>
          </a:p>
          <a:p>
            <a:pPr marL="1485900" lvl="2" indent="-342900">
              <a:spcBef>
                <a:spcPts val="0"/>
              </a:spcBef>
              <a:spcAft>
                <a:spcPts val="0"/>
              </a:spcAft>
            </a:pPr>
            <a:r>
              <a:rPr lang="en-US" dirty="0" smtClean="0"/>
              <a:t>Cold Room</a:t>
            </a:r>
          </a:p>
          <a:p>
            <a:pPr marL="1485900" lvl="2" indent="-342900">
              <a:spcBef>
                <a:spcPts val="0"/>
              </a:spcBef>
              <a:spcAft>
                <a:spcPts val="0"/>
              </a:spcAft>
            </a:pPr>
            <a:r>
              <a:rPr lang="en-US" dirty="0" smtClean="0"/>
              <a:t>Constant Temperature Room</a:t>
            </a:r>
          </a:p>
          <a:p>
            <a:pPr marL="1485900" lvl="2" indent="-342900">
              <a:spcBef>
                <a:spcPts val="0"/>
              </a:spcBef>
              <a:spcAft>
                <a:spcPts val="0"/>
              </a:spcAft>
            </a:pPr>
            <a:r>
              <a:rPr lang="en-US" dirty="0" smtClean="0"/>
              <a:t>Equipment/Instrument Room</a:t>
            </a:r>
          </a:p>
          <a:p>
            <a:pPr marL="1485900" lvl="2" indent="-342900">
              <a:spcBef>
                <a:spcPts val="0"/>
              </a:spcBef>
              <a:spcAft>
                <a:spcPts val="0"/>
              </a:spcAft>
            </a:pPr>
            <a:r>
              <a:rPr lang="en-US" dirty="0" smtClean="0"/>
              <a:t>Fume Hood Room</a:t>
            </a:r>
          </a:p>
          <a:p>
            <a:pPr marL="1485900" lvl="2" indent="-342900">
              <a:spcBef>
                <a:spcPts val="0"/>
              </a:spcBef>
              <a:spcAft>
                <a:spcPts val="0"/>
              </a:spcAft>
            </a:pPr>
            <a:r>
              <a:rPr lang="en-US" dirty="0" smtClean="0"/>
              <a:t>Glass Wash Room</a:t>
            </a:r>
          </a:p>
          <a:p>
            <a:pPr marL="1485900" lvl="2" indent="-342900">
              <a:spcBef>
                <a:spcPts val="0"/>
              </a:spcBef>
              <a:spcAft>
                <a:spcPts val="0"/>
              </a:spcAft>
            </a:pPr>
            <a:r>
              <a:rPr lang="en-US" dirty="0" smtClean="0"/>
              <a:t>Special Procedure Room</a:t>
            </a:r>
          </a:p>
          <a:p>
            <a:pPr marL="1485900" lvl="2" indent="-342900">
              <a:spcBef>
                <a:spcPts val="0"/>
              </a:spcBef>
              <a:spcAft>
                <a:spcPts val="0"/>
              </a:spcAft>
            </a:pPr>
            <a:r>
              <a:rPr lang="en-US" dirty="0" smtClean="0"/>
              <a:t>Dark Room</a:t>
            </a:r>
          </a:p>
          <a:p>
            <a:pPr marL="1485900" lvl="2" indent="-342900">
              <a:spcBef>
                <a:spcPts val="0"/>
              </a:spcBef>
              <a:spcAft>
                <a:spcPts val="0"/>
              </a:spcAft>
            </a:pPr>
            <a:r>
              <a:rPr lang="en-US" dirty="0" smtClean="0"/>
              <a:t>Sound Control Room</a:t>
            </a:r>
          </a:p>
          <a:p>
            <a:pPr marL="1485900" lvl="2" indent="-342900">
              <a:spcBef>
                <a:spcPts val="0"/>
              </a:spcBef>
              <a:spcAft>
                <a:spcPts val="0"/>
              </a:spcAft>
            </a:pPr>
            <a:r>
              <a:rPr lang="en-US" dirty="0" smtClean="0"/>
              <a:t>Tissue Culture Room</a:t>
            </a:r>
          </a:p>
          <a:p>
            <a:pPr marL="1485900" lvl="2" indent="-342900">
              <a:spcBef>
                <a:spcPts val="0"/>
              </a:spcBef>
              <a:spcAft>
                <a:spcPts val="0"/>
              </a:spcAft>
            </a:pPr>
            <a:r>
              <a:rPr lang="en-US" dirty="0" smtClean="0"/>
              <a:t>Warm Room</a:t>
            </a:r>
          </a:p>
          <a:p>
            <a:pPr marL="1485900" lvl="2" indent="-342900">
              <a:spcBef>
                <a:spcPts val="0"/>
              </a:spcBef>
              <a:spcAft>
                <a:spcPts val="0"/>
              </a:spcAft>
            </a:pPr>
            <a:r>
              <a:rPr lang="en-US" dirty="0" smtClean="0"/>
              <a:t>Chemical Storage Room</a:t>
            </a:r>
          </a:p>
          <a:p>
            <a:pPr marL="1485900" lvl="2" indent="-342900"/>
            <a:endParaRPr lang="en-US" dirty="0"/>
          </a:p>
        </p:txBody>
      </p:sp>
      <p:sp>
        <p:nvSpPr>
          <p:cNvPr id="7" name="Rectangle 6"/>
          <p:cNvSpPr/>
          <p:nvPr/>
        </p:nvSpPr>
        <p:spPr>
          <a:xfrm>
            <a:off x="353060" y="1372816"/>
            <a:ext cx="6096000" cy="461665"/>
          </a:xfrm>
          <a:prstGeom prst="rect">
            <a:avLst/>
          </a:prstGeom>
        </p:spPr>
        <p:txBody>
          <a:bodyPr>
            <a:spAutoFit/>
          </a:bodyPr>
          <a:lstStyle/>
          <a:p>
            <a:r>
              <a:rPr lang="en-US" sz="2400" dirty="0">
                <a:solidFill>
                  <a:schemeClr val="bg1"/>
                </a:solidFill>
              </a:rPr>
              <a:t>Room Function Definitions</a:t>
            </a:r>
          </a:p>
        </p:txBody>
      </p:sp>
    </p:spTree>
    <p:extLst>
      <p:ext uri="{BB962C8B-B14F-4D97-AF65-F5344CB8AC3E}">
        <p14:creationId xmlns:p14="http://schemas.microsoft.com/office/powerpoint/2010/main" val="7358040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 and Guidelines</a:t>
            </a:r>
          </a:p>
        </p:txBody>
      </p:sp>
      <p:sp>
        <p:nvSpPr>
          <p:cNvPr id="3" name="Text Placeholder 2"/>
          <p:cNvSpPr>
            <a:spLocks noGrp="1"/>
          </p:cNvSpPr>
          <p:nvPr>
            <p:ph type="body" sz="quarter" idx="18"/>
          </p:nvPr>
        </p:nvSpPr>
        <p:spPr>
          <a:xfrm>
            <a:off x="444500" y="2220685"/>
            <a:ext cx="9402006" cy="1463040"/>
          </a:xfrm>
        </p:spPr>
        <p:txBody>
          <a:bodyPr/>
          <a:lstStyle/>
          <a:p>
            <a:r>
              <a:rPr lang="en-US" sz="2000" dirty="0"/>
              <a:t>Other Sponsored Activities</a:t>
            </a:r>
          </a:p>
          <a:p>
            <a:pPr marL="342900" indent="-342900">
              <a:buFont typeface="Arial" panose="020B0604020202020204" pitchFamily="34" charset="0"/>
              <a:buChar char="•"/>
            </a:pPr>
            <a:r>
              <a:rPr lang="en-US" sz="1800" dirty="0"/>
              <a:t>Space for activities funded by external entities including Federal agencies that involve the  performance of work other than organized research, sponsored instruction/training, and departmental research.  Examples include health service projects, extension and other community service programs</a:t>
            </a:r>
            <a:r>
              <a:rPr lang="en-US" sz="1600" dirty="0"/>
              <a:t>. </a:t>
            </a:r>
          </a:p>
        </p:txBody>
      </p:sp>
      <p:sp>
        <p:nvSpPr>
          <p:cNvPr id="4" name="Slide Number Placeholder 3"/>
          <p:cNvSpPr>
            <a:spLocks noGrp="1"/>
          </p:cNvSpPr>
          <p:nvPr>
            <p:ph type="sldNum" sz="quarter" idx="12"/>
          </p:nvPr>
        </p:nvSpPr>
        <p:spPr/>
        <p:txBody>
          <a:bodyPr/>
          <a:lstStyle/>
          <a:p>
            <a:fld id="{C263D6C4-4840-40CC-AC84-17E24B3B7BDE}" type="slidenum">
              <a:rPr lang="en-GB" smtClean="0"/>
              <a:pPr/>
              <a:t>13</a:t>
            </a:fld>
            <a:endParaRPr lang="en-GB" dirty="0"/>
          </a:p>
        </p:txBody>
      </p:sp>
      <p:sp>
        <p:nvSpPr>
          <p:cNvPr id="7" name="Rectangle 6"/>
          <p:cNvSpPr/>
          <p:nvPr/>
        </p:nvSpPr>
        <p:spPr>
          <a:xfrm>
            <a:off x="444500" y="1418740"/>
            <a:ext cx="6096000" cy="461665"/>
          </a:xfrm>
          <a:prstGeom prst="rect">
            <a:avLst/>
          </a:prstGeom>
        </p:spPr>
        <p:txBody>
          <a:bodyPr>
            <a:spAutoFit/>
          </a:bodyPr>
          <a:lstStyle/>
          <a:p>
            <a:r>
              <a:rPr lang="en-US" sz="2400" dirty="0">
                <a:solidFill>
                  <a:schemeClr val="bg1"/>
                </a:solidFill>
              </a:rPr>
              <a:t>Room Function Definitions</a:t>
            </a:r>
          </a:p>
        </p:txBody>
      </p:sp>
      <p:sp>
        <p:nvSpPr>
          <p:cNvPr id="8" name="Rectangle 7"/>
          <p:cNvSpPr/>
          <p:nvPr/>
        </p:nvSpPr>
        <p:spPr>
          <a:xfrm>
            <a:off x="444500" y="4024007"/>
            <a:ext cx="10383157" cy="1785104"/>
          </a:xfrm>
          <a:prstGeom prst="rect">
            <a:avLst/>
          </a:prstGeom>
        </p:spPr>
        <p:txBody>
          <a:bodyPr wrap="square">
            <a:spAutoFit/>
          </a:bodyPr>
          <a:lstStyle/>
          <a:p>
            <a:r>
              <a:rPr lang="en-US" sz="2000" dirty="0">
                <a:solidFill>
                  <a:schemeClr val="bg1"/>
                </a:solidFill>
              </a:rPr>
              <a:t>Other Institutional Activities</a:t>
            </a:r>
          </a:p>
          <a:p>
            <a:pPr marL="342900" indent="-342900">
              <a:buFont typeface="Arial" panose="020B0604020202020204" pitchFamily="34" charset="0"/>
              <a:buChar char="•"/>
            </a:pPr>
            <a:r>
              <a:rPr lang="en-US" dirty="0">
                <a:solidFill>
                  <a:schemeClr val="bg1"/>
                </a:solidFill>
              </a:rPr>
              <a:t>If space cannot be classified into any other categories, this category should be used. Examples are animal care facilities (cage washing), electronic repair shops, machine shops, supply rooms, and break rooms.  Also space occupied by clinics, athletic facilities, dormitories, dining halls, bookstores, coffee shops, theaters, public museums, and alumni and development areas. Consider the previous functions prior to selecting this category.</a:t>
            </a:r>
          </a:p>
        </p:txBody>
      </p:sp>
    </p:spTree>
    <p:extLst>
      <p:ext uri="{BB962C8B-B14F-4D97-AF65-F5344CB8AC3E}">
        <p14:creationId xmlns:p14="http://schemas.microsoft.com/office/powerpoint/2010/main" val="22577603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 and Guidelines</a:t>
            </a:r>
          </a:p>
        </p:txBody>
      </p:sp>
      <p:sp>
        <p:nvSpPr>
          <p:cNvPr id="3" name="Text Placeholder 2"/>
          <p:cNvSpPr>
            <a:spLocks noGrp="1"/>
          </p:cNvSpPr>
          <p:nvPr>
            <p:ph type="body" sz="quarter" idx="18"/>
          </p:nvPr>
        </p:nvSpPr>
        <p:spPr>
          <a:xfrm>
            <a:off x="546100" y="2080257"/>
            <a:ext cx="9402006" cy="1427467"/>
          </a:xfrm>
        </p:spPr>
        <p:txBody>
          <a:bodyPr/>
          <a:lstStyle/>
          <a:p>
            <a:r>
              <a:rPr lang="en-US" sz="2000" dirty="0"/>
              <a:t>Departmental Administration</a:t>
            </a:r>
          </a:p>
          <a:p>
            <a:pPr marL="285750" indent="-285750">
              <a:buFont typeface="Arial" panose="020B0604020202020204" pitchFamily="34" charset="0"/>
              <a:buChar char="•"/>
            </a:pPr>
            <a:r>
              <a:rPr lang="en-US" sz="1800" dirty="0"/>
              <a:t>Space used by department heads, deans, faculty or clerical staff for administrative purposes. This includes common use space that is utilized by the entire department or college that may include copy rooms, conference rooms, and file rooms.</a:t>
            </a:r>
          </a:p>
        </p:txBody>
      </p:sp>
      <p:sp>
        <p:nvSpPr>
          <p:cNvPr id="4" name="Slide Number Placeholder 3"/>
          <p:cNvSpPr>
            <a:spLocks noGrp="1"/>
          </p:cNvSpPr>
          <p:nvPr>
            <p:ph type="sldNum" sz="quarter" idx="12"/>
          </p:nvPr>
        </p:nvSpPr>
        <p:spPr/>
        <p:txBody>
          <a:bodyPr/>
          <a:lstStyle/>
          <a:p>
            <a:fld id="{C263D6C4-4840-40CC-AC84-17E24B3B7BDE}" type="slidenum">
              <a:rPr lang="en-GB" smtClean="0"/>
              <a:pPr/>
              <a:t>14</a:t>
            </a:fld>
            <a:endParaRPr lang="en-GB" dirty="0"/>
          </a:p>
        </p:txBody>
      </p:sp>
      <p:sp>
        <p:nvSpPr>
          <p:cNvPr id="6" name="Rectangle 5"/>
          <p:cNvSpPr/>
          <p:nvPr/>
        </p:nvSpPr>
        <p:spPr>
          <a:xfrm>
            <a:off x="444500" y="1348525"/>
            <a:ext cx="6096000" cy="461665"/>
          </a:xfrm>
          <a:prstGeom prst="rect">
            <a:avLst/>
          </a:prstGeom>
        </p:spPr>
        <p:txBody>
          <a:bodyPr wrap="square">
            <a:spAutoFit/>
          </a:bodyPr>
          <a:lstStyle/>
          <a:p>
            <a:r>
              <a:rPr lang="en-US" sz="2400" dirty="0">
                <a:solidFill>
                  <a:schemeClr val="bg1"/>
                </a:solidFill>
              </a:rPr>
              <a:t>Room Function Definitions</a:t>
            </a:r>
          </a:p>
        </p:txBody>
      </p:sp>
      <p:sp>
        <p:nvSpPr>
          <p:cNvPr id="7" name="Text Placeholder 2"/>
          <p:cNvSpPr txBox="1">
            <a:spLocks/>
          </p:cNvSpPr>
          <p:nvPr/>
        </p:nvSpPr>
        <p:spPr>
          <a:xfrm>
            <a:off x="546100" y="3748606"/>
            <a:ext cx="9402006" cy="1293526"/>
          </a:xfrm>
          <a:prstGeom prst="rect">
            <a:avLst/>
          </a:prstGeom>
        </p:spPr>
        <p:txBody>
          <a:bodyPr vert="horz" lIns="0" tIns="0" rIns="0" bIns="0" rtlCol="0">
            <a:noAutofit/>
          </a:bodyPr>
          <a:lstStyle>
            <a:lvl1pPr marL="0" indent="0" algn="l" defTabSz="914400" rtl="0" eaLnBrk="1" latinLnBrk="0" hangingPunct="1">
              <a:lnSpc>
                <a:spcPct val="100000"/>
              </a:lnSpc>
              <a:spcBef>
                <a:spcPts val="300"/>
              </a:spcBef>
              <a:spcAft>
                <a:spcPts val="300"/>
              </a:spcAft>
              <a:buClr>
                <a:schemeClr val="accent2"/>
              </a:buClr>
              <a:buFont typeface="Arial" panose="020B0604020202020204" pitchFamily="34" charset="0"/>
              <a:buNone/>
              <a:defRPr sz="1400" kern="1200">
                <a:solidFill>
                  <a:schemeClr val="bg1"/>
                </a:solidFill>
                <a:latin typeface="+mn-lt"/>
                <a:ea typeface="+mn-ea"/>
                <a:cs typeface="Arial" panose="020B0604020202020204" pitchFamily="34" charset="0"/>
              </a:defRPr>
            </a:lvl1pPr>
            <a:lvl2pPr marL="685800" indent="-228600" algn="l" defTabSz="914400" rtl="0" eaLnBrk="1" latinLnBrk="0" hangingPunct="1">
              <a:lnSpc>
                <a:spcPct val="100000"/>
              </a:lnSpc>
              <a:spcBef>
                <a:spcPts val="600"/>
              </a:spcBef>
              <a:spcAft>
                <a:spcPts val="400"/>
              </a:spcAft>
              <a:buClr>
                <a:schemeClr val="accent2"/>
              </a:buClr>
              <a:buFont typeface="Arial" panose="020B0604020202020204" pitchFamily="34" charset="0"/>
              <a:buChar char="•"/>
              <a:defRPr sz="1600" kern="1200">
                <a:solidFill>
                  <a:schemeClr val="bg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600"/>
              </a:spcBef>
              <a:spcAft>
                <a:spcPts val="400"/>
              </a:spcAft>
              <a:buClr>
                <a:schemeClr val="accent2"/>
              </a:buClr>
              <a:buFont typeface="Arial" panose="020B0604020202020204" pitchFamily="34" charset="0"/>
              <a:buChar char="•"/>
              <a:defRPr sz="1400" kern="1200">
                <a:solidFill>
                  <a:schemeClr val="bg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400" kern="1200">
                <a:solidFill>
                  <a:schemeClr val="bg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40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General Administration</a:t>
            </a:r>
          </a:p>
          <a:p>
            <a:pPr marL="342900" indent="-342900">
              <a:buFont typeface="Arial" panose="020B0604020202020204" pitchFamily="34" charset="0"/>
              <a:buChar char="•"/>
            </a:pPr>
            <a:r>
              <a:rPr lang="en-US" sz="1800" dirty="0"/>
              <a:t>Space for activities that support the entire campus across divisional boundaries.  Examples include Chancellor, Provost, Payroll, Accounting, Business Services, UM System offices (President, Controller, Treasurer, Internal Audit, General Counsel), etc.</a:t>
            </a:r>
          </a:p>
        </p:txBody>
      </p:sp>
    </p:spTree>
    <p:extLst>
      <p:ext uri="{BB962C8B-B14F-4D97-AF65-F5344CB8AC3E}">
        <p14:creationId xmlns:p14="http://schemas.microsoft.com/office/powerpoint/2010/main" val="29304094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 and Guidelines</a:t>
            </a:r>
          </a:p>
        </p:txBody>
      </p:sp>
      <p:sp>
        <p:nvSpPr>
          <p:cNvPr id="3" name="Text Placeholder 2"/>
          <p:cNvSpPr>
            <a:spLocks noGrp="1"/>
          </p:cNvSpPr>
          <p:nvPr>
            <p:ph type="body" sz="quarter" idx="18"/>
          </p:nvPr>
        </p:nvSpPr>
        <p:spPr>
          <a:xfrm>
            <a:off x="558720" y="1703680"/>
            <a:ext cx="9402006" cy="4101407"/>
          </a:xfrm>
        </p:spPr>
        <p:txBody>
          <a:bodyPr/>
          <a:lstStyle/>
          <a:p>
            <a:pPr>
              <a:spcBef>
                <a:spcPts val="0"/>
              </a:spcBef>
              <a:spcAft>
                <a:spcPts val="0"/>
              </a:spcAft>
            </a:pPr>
            <a:r>
              <a:rPr lang="en-US" sz="2000" dirty="0"/>
              <a:t>Auxiliary Enterprises</a:t>
            </a:r>
          </a:p>
          <a:p>
            <a:pPr marL="285750" indent="-285750">
              <a:spcBef>
                <a:spcPts val="0"/>
              </a:spcBef>
              <a:spcAft>
                <a:spcPts val="0"/>
              </a:spcAft>
              <a:buFont typeface="Arial" panose="020B0604020202020204" pitchFamily="34" charset="0"/>
              <a:buChar char="•"/>
            </a:pPr>
            <a:r>
              <a:rPr lang="en-US" sz="1600" dirty="0" smtClean="0"/>
              <a:t>Includes </a:t>
            </a:r>
            <a:r>
              <a:rPr lang="en-US" sz="1600" dirty="0"/>
              <a:t>space used to provide support and convenient services to students, faculty, and staff.  Examples include residential life, the bookstore, Memorial Union, campus dining, parking, etc</a:t>
            </a:r>
            <a:r>
              <a:rPr lang="en-US" sz="1600" dirty="0" smtClean="0"/>
              <a:t>.</a:t>
            </a:r>
          </a:p>
          <a:p>
            <a:pPr>
              <a:spcBef>
                <a:spcPts val="0"/>
              </a:spcBef>
              <a:spcAft>
                <a:spcPts val="0"/>
              </a:spcAft>
            </a:pPr>
            <a:endParaRPr lang="en-US" dirty="0"/>
          </a:p>
          <a:p>
            <a:pPr>
              <a:spcBef>
                <a:spcPts val="0"/>
              </a:spcBef>
              <a:spcAft>
                <a:spcPts val="0"/>
              </a:spcAft>
            </a:pPr>
            <a:r>
              <a:rPr lang="en-US" sz="2000" dirty="0"/>
              <a:t>Hospital and Clinics</a:t>
            </a:r>
          </a:p>
          <a:p>
            <a:pPr marL="285750" indent="-285750">
              <a:spcBef>
                <a:spcPts val="0"/>
              </a:spcBef>
              <a:spcAft>
                <a:spcPts val="0"/>
              </a:spcAft>
              <a:buFont typeface="Arial" panose="020B0604020202020204" pitchFamily="34" charset="0"/>
              <a:buChar char="•"/>
            </a:pPr>
            <a:r>
              <a:rPr lang="en-US" sz="1600" dirty="0" smtClean="0"/>
              <a:t>Includes </a:t>
            </a:r>
            <a:r>
              <a:rPr lang="en-US" sz="1600" dirty="0"/>
              <a:t>space devoted to providing medical care or treatment including medical residency.  Generally, this would include all activities associated with a Hospital.  This also includes space devoted to the patient care activities of the Medical Practice Plan</a:t>
            </a:r>
            <a:r>
              <a:rPr lang="en-US" sz="1600" dirty="0" smtClean="0"/>
              <a:t>.</a:t>
            </a:r>
          </a:p>
          <a:p>
            <a:pPr>
              <a:spcBef>
                <a:spcPts val="0"/>
              </a:spcBef>
              <a:spcAft>
                <a:spcPts val="0"/>
              </a:spcAft>
            </a:pPr>
            <a:endParaRPr lang="en-US" dirty="0"/>
          </a:p>
          <a:p>
            <a:pPr>
              <a:spcBef>
                <a:spcPts val="0"/>
              </a:spcBef>
              <a:spcAft>
                <a:spcPts val="0"/>
              </a:spcAft>
            </a:pPr>
            <a:r>
              <a:rPr lang="en-US" sz="2000" dirty="0"/>
              <a:t>Plant Operations and Maintenance</a:t>
            </a:r>
          </a:p>
          <a:p>
            <a:pPr marL="285750" indent="-285750">
              <a:spcBef>
                <a:spcPts val="0"/>
              </a:spcBef>
              <a:spcAft>
                <a:spcPts val="0"/>
              </a:spcAft>
              <a:buFont typeface="Arial" panose="020B0604020202020204" pitchFamily="34" charset="0"/>
              <a:buChar char="•"/>
            </a:pPr>
            <a:r>
              <a:rPr lang="en-US" sz="1600" dirty="0" smtClean="0"/>
              <a:t>Space </a:t>
            </a:r>
            <a:r>
              <a:rPr lang="en-US" sz="1600" dirty="0"/>
              <a:t>utilized for operations and maintenance, supervision, preservation, and protection of the institution’s grounds and physical facilities.  This includes space used for such activities janitorial, utility services, repairs and ordinary alterations of buildings, care of grounds, security, environmental safety, and hazardous waste</a:t>
            </a:r>
            <a:r>
              <a:rPr lang="en-US" sz="1600" dirty="0" smtClean="0"/>
              <a:t>.</a:t>
            </a:r>
          </a:p>
          <a:p>
            <a:pPr>
              <a:spcBef>
                <a:spcPts val="0"/>
              </a:spcBef>
              <a:spcAft>
                <a:spcPts val="0"/>
              </a:spcAft>
            </a:pPr>
            <a:endParaRPr lang="en-US" dirty="0"/>
          </a:p>
          <a:p>
            <a:pPr>
              <a:spcBef>
                <a:spcPts val="0"/>
              </a:spcBef>
              <a:spcAft>
                <a:spcPts val="0"/>
              </a:spcAft>
            </a:pPr>
            <a:r>
              <a:rPr lang="en-US" sz="2000" dirty="0"/>
              <a:t>Library</a:t>
            </a:r>
          </a:p>
          <a:p>
            <a:pPr marL="285750" indent="-285750">
              <a:spcBef>
                <a:spcPts val="0"/>
              </a:spcBef>
              <a:spcAft>
                <a:spcPts val="0"/>
              </a:spcAft>
              <a:buFont typeface="Arial" panose="020B0604020202020204" pitchFamily="34" charset="0"/>
              <a:buChar char="•"/>
            </a:pPr>
            <a:r>
              <a:rPr lang="en-US" sz="1600" dirty="0"/>
              <a:t>Includes space dedicated to Library functions on each campus including, but not limited to, Ellis Library, Miller Nichols Library, Curtis Laws Wilson Library, and Thomas Jefferson Library.  Library space can also include branch/departmental libraries such as the Law, Health Sciences, Engineering, Math, and Journalism libraries.</a:t>
            </a:r>
          </a:p>
          <a:p>
            <a:endParaRPr lang="en-US" dirty="0"/>
          </a:p>
        </p:txBody>
      </p:sp>
      <p:sp>
        <p:nvSpPr>
          <p:cNvPr id="4" name="Slide Number Placeholder 3"/>
          <p:cNvSpPr>
            <a:spLocks noGrp="1"/>
          </p:cNvSpPr>
          <p:nvPr>
            <p:ph type="sldNum" sz="quarter" idx="12"/>
          </p:nvPr>
        </p:nvSpPr>
        <p:spPr/>
        <p:txBody>
          <a:bodyPr/>
          <a:lstStyle/>
          <a:p>
            <a:fld id="{C263D6C4-4840-40CC-AC84-17E24B3B7BDE}" type="slidenum">
              <a:rPr lang="en-GB" smtClean="0"/>
              <a:pPr/>
              <a:t>15</a:t>
            </a:fld>
            <a:endParaRPr lang="en-GB" dirty="0"/>
          </a:p>
        </p:txBody>
      </p:sp>
      <p:sp>
        <p:nvSpPr>
          <p:cNvPr id="6" name="Rectangle 5"/>
          <p:cNvSpPr/>
          <p:nvPr/>
        </p:nvSpPr>
        <p:spPr>
          <a:xfrm>
            <a:off x="444501" y="1248599"/>
            <a:ext cx="6096000" cy="461665"/>
          </a:xfrm>
          <a:prstGeom prst="rect">
            <a:avLst/>
          </a:prstGeom>
        </p:spPr>
        <p:txBody>
          <a:bodyPr>
            <a:spAutoFit/>
          </a:bodyPr>
          <a:lstStyle/>
          <a:p>
            <a:r>
              <a:rPr lang="en-US" sz="2400" dirty="0">
                <a:solidFill>
                  <a:schemeClr val="bg1"/>
                </a:solidFill>
              </a:rPr>
              <a:t>Room Function Definitions</a:t>
            </a:r>
          </a:p>
        </p:txBody>
      </p:sp>
    </p:spTree>
    <p:extLst>
      <p:ext uri="{BB962C8B-B14F-4D97-AF65-F5344CB8AC3E}">
        <p14:creationId xmlns:p14="http://schemas.microsoft.com/office/powerpoint/2010/main" val="23805517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 and Guidelines</a:t>
            </a:r>
          </a:p>
        </p:txBody>
      </p:sp>
      <p:sp>
        <p:nvSpPr>
          <p:cNvPr id="3" name="Text Placeholder 2"/>
          <p:cNvSpPr>
            <a:spLocks noGrp="1"/>
          </p:cNvSpPr>
          <p:nvPr>
            <p:ph type="body" sz="quarter" idx="18"/>
          </p:nvPr>
        </p:nvSpPr>
        <p:spPr>
          <a:xfrm>
            <a:off x="527627" y="1818503"/>
            <a:ext cx="9402006" cy="4349541"/>
          </a:xfrm>
        </p:spPr>
        <p:txBody>
          <a:bodyPr/>
          <a:lstStyle/>
          <a:p>
            <a:pPr>
              <a:spcBef>
                <a:spcPts val="0"/>
              </a:spcBef>
              <a:spcAft>
                <a:spcPts val="0"/>
              </a:spcAft>
            </a:pPr>
            <a:r>
              <a:rPr lang="en-US" sz="2000" dirty="0"/>
              <a:t>Student Services</a:t>
            </a:r>
          </a:p>
          <a:p>
            <a:pPr marL="285750" indent="-285750">
              <a:spcBef>
                <a:spcPts val="0"/>
              </a:spcBef>
              <a:spcAft>
                <a:spcPts val="0"/>
              </a:spcAft>
              <a:buFont typeface="Arial" panose="020B0604020202020204" pitchFamily="34" charset="0"/>
              <a:buChar char="•"/>
            </a:pPr>
            <a:r>
              <a:rPr lang="en-US" sz="1600" dirty="0" smtClean="0"/>
              <a:t>Space </a:t>
            </a:r>
            <a:r>
              <a:rPr lang="en-US" sz="1600" dirty="0"/>
              <a:t>devoted to the administration of student affairs and for services to students including functions of the Vice Chancellor for Student Services, admissions, registrar, student advisors, counseling, and placement services and student health</a:t>
            </a:r>
            <a:r>
              <a:rPr lang="en-US" sz="1600" dirty="0" smtClean="0"/>
              <a:t>.</a:t>
            </a:r>
          </a:p>
          <a:p>
            <a:pPr>
              <a:spcBef>
                <a:spcPts val="0"/>
              </a:spcBef>
              <a:spcAft>
                <a:spcPts val="0"/>
              </a:spcAft>
            </a:pPr>
            <a:endParaRPr lang="en-US" dirty="0"/>
          </a:p>
          <a:p>
            <a:pPr>
              <a:spcBef>
                <a:spcPts val="0"/>
              </a:spcBef>
              <a:spcAft>
                <a:spcPts val="0"/>
              </a:spcAft>
            </a:pPr>
            <a:r>
              <a:rPr lang="en-US" sz="2000" dirty="0"/>
              <a:t>Non-Assignable</a:t>
            </a:r>
          </a:p>
          <a:p>
            <a:pPr marL="285750" indent="-285750">
              <a:spcBef>
                <a:spcPts val="0"/>
              </a:spcBef>
              <a:spcAft>
                <a:spcPts val="0"/>
              </a:spcAft>
              <a:buFont typeface="Arial" panose="020B0604020202020204" pitchFamily="34" charset="0"/>
              <a:buChar char="•"/>
            </a:pPr>
            <a:r>
              <a:rPr lang="en-US" sz="1600" dirty="0"/>
              <a:t>This space includes public circulation areas and mechanical areas of the building.  Examples of such areas are corridors/hallways, lobbies, stairwells, boiler rooms, public restrooms, electric/telephone switching rooms, etc.</a:t>
            </a:r>
          </a:p>
          <a:p>
            <a:pPr>
              <a:spcBef>
                <a:spcPts val="0"/>
              </a:spcBef>
              <a:spcAft>
                <a:spcPts val="0"/>
              </a:spcAft>
            </a:pPr>
            <a:r>
              <a:rPr lang="en-US" dirty="0"/>
              <a:t> </a:t>
            </a:r>
          </a:p>
          <a:p>
            <a:pPr>
              <a:spcBef>
                <a:spcPts val="0"/>
              </a:spcBef>
              <a:spcAft>
                <a:spcPts val="0"/>
              </a:spcAft>
            </a:pPr>
            <a:r>
              <a:rPr lang="en-US" sz="2000" dirty="0"/>
              <a:t>Unassigned (Vacant)</a:t>
            </a:r>
          </a:p>
          <a:p>
            <a:pPr marL="285750" indent="-285750">
              <a:spcBef>
                <a:spcPts val="0"/>
              </a:spcBef>
              <a:spcAft>
                <a:spcPts val="0"/>
              </a:spcAft>
              <a:buFont typeface="Arial" panose="020B0604020202020204" pitchFamily="34" charset="0"/>
              <a:buChar char="•"/>
            </a:pPr>
            <a:r>
              <a:rPr lang="en-US" sz="1600" dirty="0"/>
              <a:t>Includes assignable space such as vacant rooms, inactive space, or space devoted to temporarily (more than 12 months) unusable areas due to alternations or renovations.</a:t>
            </a:r>
          </a:p>
          <a:p>
            <a:pPr>
              <a:spcBef>
                <a:spcPts val="0"/>
              </a:spcBef>
              <a:spcAft>
                <a:spcPts val="0"/>
              </a:spcAft>
            </a:pPr>
            <a:r>
              <a:rPr lang="en-US" dirty="0"/>
              <a:t> </a:t>
            </a:r>
          </a:p>
          <a:p>
            <a:pPr>
              <a:spcBef>
                <a:spcPts val="0"/>
              </a:spcBef>
              <a:spcAft>
                <a:spcPts val="0"/>
              </a:spcAft>
            </a:pPr>
            <a:r>
              <a:rPr lang="en-US" sz="2000" dirty="0"/>
              <a:t>Unspecified Utilization</a:t>
            </a:r>
          </a:p>
          <a:p>
            <a:pPr marL="285750" indent="-285750">
              <a:spcBef>
                <a:spcPts val="0"/>
              </a:spcBef>
              <a:spcAft>
                <a:spcPts val="0"/>
              </a:spcAft>
              <a:buFont typeface="Arial" panose="020B0604020202020204" pitchFamily="34" charset="0"/>
              <a:buChar char="•"/>
            </a:pPr>
            <a:r>
              <a:rPr lang="en-US" sz="1600" dirty="0"/>
              <a:t>This is a system-calculated percentage based on what is entered in the space survey for the above categories.  This utilization should always be 0% at the time the survey is submitted for each room.</a:t>
            </a:r>
          </a:p>
          <a:p>
            <a:endParaRPr lang="en-US" dirty="0"/>
          </a:p>
        </p:txBody>
      </p:sp>
      <p:sp>
        <p:nvSpPr>
          <p:cNvPr id="4" name="Slide Number Placeholder 3"/>
          <p:cNvSpPr>
            <a:spLocks noGrp="1"/>
          </p:cNvSpPr>
          <p:nvPr>
            <p:ph type="sldNum" sz="quarter" idx="12"/>
          </p:nvPr>
        </p:nvSpPr>
        <p:spPr/>
        <p:txBody>
          <a:bodyPr/>
          <a:lstStyle/>
          <a:p>
            <a:fld id="{C263D6C4-4840-40CC-AC84-17E24B3B7BDE}" type="slidenum">
              <a:rPr lang="en-GB" smtClean="0"/>
              <a:pPr/>
              <a:t>16</a:t>
            </a:fld>
            <a:endParaRPr lang="en-GB" dirty="0"/>
          </a:p>
        </p:txBody>
      </p:sp>
      <p:sp>
        <p:nvSpPr>
          <p:cNvPr id="6" name="Rectangle 5"/>
          <p:cNvSpPr/>
          <p:nvPr/>
        </p:nvSpPr>
        <p:spPr>
          <a:xfrm>
            <a:off x="444500" y="1356838"/>
            <a:ext cx="6096000" cy="461665"/>
          </a:xfrm>
          <a:prstGeom prst="rect">
            <a:avLst/>
          </a:prstGeom>
        </p:spPr>
        <p:txBody>
          <a:bodyPr wrap="square">
            <a:spAutoFit/>
          </a:bodyPr>
          <a:lstStyle/>
          <a:p>
            <a:r>
              <a:rPr lang="en-US" sz="2400" dirty="0">
                <a:solidFill>
                  <a:schemeClr val="bg1"/>
                </a:solidFill>
              </a:rPr>
              <a:t>Room Function Definitions</a:t>
            </a:r>
          </a:p>
        </p:txBody>
      </p:sp>
    </p:spTree>
    <p:extLst>
      <p:ext uri="{BB962C8B-B14F-4D97-AF65-F5344CB8AC3E}">
        <p14:creationId xmlns:p14="http://schemas.microsoft.com/office/powerpoint/2010/main" val="1822793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Coding Space</a:t>
            </a:r>
            <a:endParaRPr lang="en-US" dirty="0"/>
          </a:p>
        </p:txBody>
      </p:sp>
      <p:sp>
        <p:nvSpPr>
          <p:cNvPr id="3" name="Text Placeholder 2"/>
          <p:cNvSpPr>
            <a:spLocks noGrp="1"/>
          </p:cNvSpPr>
          <p:nvPr>
            <p:ph type="body" sz="quarter" idx="18"/>
          </p:nvPr>
        </p:nvSpPr>
        <p:spPr>
          <a:xfrm>
            <a:off x="309336" y="1297388"/>
            <a:ext cx="9402006" cy="5307999"/>
          </a:xfrm>
        </p:spPr>
        <p:txBody>
          <a:bodyPr/>
          <a:lstStyle/>
          <a:p>
            <a:r>
              <a:rPr lang="en-US" sz="2000" dirty="0"/>
              <a:t>Instruction</a:t>
            </a:r>
          </a:p>
          <a:p>
            <a:pPr marL="285750" indent="-285750">
              <a:buFont typeface="Arial" panose="020B0604020202020204" pitchFamily="34" charset="0"/>
              <a:buChar char="•"/>
            </a:pPr>
            <a:r>
              <a:rPr lang="en-US" dirty="0"/>
              <a:t>Classrooms and class laboratories are coded 100% INST.</a:t>
            </a:r>
          </a:p>
          <a:p>
            <a:endParaRPr lang="en-US" sz="1600" dirty="0" smtClean="0"/>
          </a:p>
          <a:p>
            <a:r>
              <a:rPr lang="en-US" sz="2000" dirty="0" smtClean="0"/>
              <a:t>Organized </a:t>
            </a:r>
            <a:r>
              <a:rPr lang="en-US" sz="2000" dirty="0"/>
              <a:t>Research</a:t>
            </a:r>
          </a:p>
          <a:p>
            <a:pPr marL="285750" indent="-285750">
              <a:buFont typeface="Arial" panose="020B0604020202020204" pitchFamily="34" charset="0"/>
              <a:buChar char="•"/>
            </a:pPr>
            <a:r>
              <a:rPr lang="en-US" dirty="0"/>
              <a:t>Functional classification of rooms such as Research Labs should be determined based on what activities the individual(s) is performing in the room. If they work on more than one activity in the space a percentage estimate must be made regarding how much time is spent on each activity in the room</a:t>
            </a:r>
            <a:r>
              <a:rPr lang="en-US" dirty="0" smtClean="0"/>
              <a:t>.</a:t>
            </a:r>
          </a:p>
          <a:p>
            <a:pPr marL="285750" indent="-285750">
              <a:buFont typeface="Arial" panose="020B0604020202020204" pitchFamily="34" charset="0"/>
              <a:buChar char="•"/>
            </a:pPr>
            <a:r>
              <a:rPr lang="en-US" dirty="0"/>
              <a:t>Shared Research Rooms/Research Support </a:t>
            </a:r>
            <a:r>
              <a:rPr lang="en-US" dirty="0" smtClean="0"/>
              <a:t>Rooms</a:t>
            </a:r>
          </a:p>
          <a:p>
            <a:pPr marL="971550" lvl="1" indent="-285750"/>
            <a:r>
              <a:rPr lang="en-US" sz="1400" dirty="0"/>
              <a:t>These are rooms connected to the primary research lab should generally follow the functionalization of the primary Research Lab.</a:t>
            </a:r>
            <a:r>
              <a:rPr lang="en-US" dirty="0"/>
              <a:t> </a:t>
            </a:r>
          </a:p>
          <a:p>
            <a:pPr marL="1028700" lvl="1" indent="-342900"/>
            <a:r>
              <a:rPr lang="en-US" sz="1400" dirty="0"/>
              <a:t>Examples include:</a:t>
            </a:r>
          </a:p>
          <a:p>
            <a:pPr marL="1485900" lvl="2" indent="-342900">
              <a:spcBef>
                <a:spcPts val="0"/>
              </a:spcBef>
              <a:spcAft>
                <a:spcPts val="0"/>
              </a:spcAft>
            </a:pPr>
            <a:r>
              <a:rPr lang="en-US" sz="1100" dirty="0"/>
              <a:t>Lab-Research Service</a:t>
            </a:r>
          </a:p>
          <a:p>
            <a:pPr marL="1485900" lvl="2" indent="-342900">
              <a:spcBef>
                <a:spcPts val="0"/>
              </a:spcBef>
              <a:spcAft>
                <a:spcPts val="0"/>
              </a:spcAft>
            </a:pPr>
            <a:r>
              <a:rPr lang="en-US" sz="1100" dirty="0"/>
              <a:t>Cold Room</a:t>
            </a:r>
          </a:p>
          <a:p>
            <a:pPr marL="1485900" lvl="2" indent="-342900">
              <a:spcBef>
                <a:spcPts val="0"/>
              </a:spcBef>
              <a:spcAft>
                <a:spcPts val="0"/>
              </a:spcAft>
            </a:pPr>
            <a:r>
              <a:rPr lang="en-US" sz="1100" dirty="0"/>
              <a:t>Constant Temperature Room</a:t>
            </a:r>
          </a:p>
          <a:p>
            <a:pPr marL="1485900" lvl="2" indent="-342900">
              <a:spcBef>
                <a:spcPts val="0"/>
              </a:spcBef>
              <a:spcAft>
                <a:spcPts val="0"/>
              </a:spcAft>
            </a:pPr>
            <a:r>
              <a:rPr lang="en-US" sz="1100" dirty="0"/>
              <a:t>Equipment/Instrument Room</a:t>
            </a:r>
          </a:p>
          <a:p>
            <a:pPr marL="1485900" lvl="2" indent="-342900">
              <a:spcBef>
                <a:spcPts val="0"/>
              </a:spcBef>
              <a:spcAft>
                <a:spcPts val="0"/>
              </a:spcAft>
            </a:pPr>
            <a:r>
              <a:rPr lang="en-US" sz="1100" dirty="0"/>
              <a:t>Fume Hood Room</a:t>
            </a:r>
          </a:p>
          <a:p>
            <a:pPr marL="1485900" lvl="2" indent="-342900">
              <a:spcBef>
                <a:spcPts val="0"/>
              </a:spcBef>
              <a:spcAft>
                <a:spcPts val="0"/>
              </a:spcAft>
            </a:pPr>
            <a:r>
              <a:rPr lang="en-US" sz="1100" dirty="0"/>
              <a:t>Glass Wash Room</a:t>
            </a:r>
          </a:p>
          <a:p>
            <a:pPr marL="1485900" lvl="2" indent="-342900">
              <a:spcBef>
                <a:spcPts val="0"/>
              </a:spcBef>
              <a:spcAft>
                <a:spcPts val="0"/>
              </a:spcAft>
            </a:pPr>
            <a:r>
              <a:rPr lang="en-US" sz="1100" dirty="0"/>
              <a:t>Special Procedure Room</a:t>
            </a:r>
          </a:p>
          <a:p>
            <a:pPr marL="1485900" lvl="2" indent="-342900">
              <a:spcBef>
                <a:spcPts val="0"/>
              </a:spcBef>
              <a:spcAft>
                <a:spcPts val="0"/>
              </a:spcAft>
            </a:pPr>
            <a:r>
              <a:rPr lang="en-US" sz="1100" dirty="0"/>
              <a:t>Dark Room</a:t>
            </a:r>
          </a:p>
          <a:p>
            <a:pPr marL="1485900" lvl="2" indent="-342900">
              <a:spcBef>
                <a:spcPts val="0"/>
              </a:spcBef>
              <a:spcAft>
                <a:spcPts val="0"/>
              </a:spcAft>
            </a:pPr>
            <a:r>
              <a:rPr lang="en-US" sz="1100" dirty="0"/>
              <a:t>Sound Control Room</a:t>
            </a:r>
          </a:p>
          <a:p>
            <a:pPr marL="1485900" lvl="2" indent="-342900">
              <a:spcBef>
                <a:spcPts val="0"/>
              </a:spcBef>
              <a:spcAft>
                <a:spcPts val="0"/>
              </a:spcAft>
            </a:pPr>
            <a:r>
              <a:rPr lang="en-US" sz="1100" dirty="0"/>
              <a:t>Tissue Culture Room</a:t>
            </a:r>
          </a:p>
          <a:p>
            <a:pPr marL="1485900" lvl="2" indent="-342900">
              <a:spcBef>
                <a:spcPts val="0"/>
              </a:spcBef>
              <a:spcAft>
                <a:spcPts val="0"/>
              </a:spcAft>
            </a:pPr>
            <a:r>
              <a:rPr lang="en-US" sz="1100" dirty="0"/>
              <a:t>Warm Room</a:t>
            </a:r>
          </a:p>
          <a:p>
            <a:pPr marL="1485900" lvl="2" indent="-342900">
              <a:spcBef>
                <a:spcPts val="0"/>
              </a:spcBef>
              <a:spcAft>
                <a:spcPts val="0"/>
              </a:spcAft>
            </a:pPr>
            <a:r>
              <a:rPr lang="en-US" sz="1100" dirty="0"/>
              <a:t>Chemical Storage Room</a:t>
            </a:r>
          </a:p>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C263D6C4-4840-40CC-AC84-17E24B3B7BDE}" type="slidenum">
              <a:rPr lang="en-GB" smtClean="0"/>
              <a:pPr/>
              <a:t>17</a:t>
            </a:fld>
            <a:endParaRPr lang="en-GB" dirty="0"/>
          </a:p>
        </p:txBody>
      </p:sp>
    </p:spTree>
    <p:extLst>
      <p:ext uri="{BB962C8B-B14F-4D97-AF65-F5344CB8AC3E}">
        <p14:creationId xmlns:p14="http://schemas.microsoft.com/office/powerpoint/2010/main" val="2413729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Coding Space</a:t>
            </a:r>
          </a:p>
        </p:txBody>
      </p:sp>
      <p:sp>
        <p:nvSpPr>
          <p:cNvPr id="3" name="Text Placeholder 2"/>
          <p:cNvSpPr>
            <a:spLocks noGrp="1"/>
          </p:cNvSpPr>
          <p:nvPr>
            <p:ph type="body" sz="quarter" idx="18"/>
          </p:nvPr>
        </p:nvSpPr>
        <p:spPr>
          <a:xfrm>
            <a:off x="527628" y="1601659"/>
            <a:ext cx="8751535" cy="4190217"/>
          </a:xfrm>
        </p:spPr>
        <p:txBody>
          <a:bodyPr/>
          <a:lstStyle/>
          <a:p>
            <a:r>
              <a:rPr lang="en-US" sz="2000" dirty="0"/>
              <a:t>Departmental Administration</a:t>
            </a:r>
          </a:p>
          <a:p>
            <a:pPr marL="285750" indent="-285750">
              <a:buFont typeface="Arial" panose="020B0604020202020204" pitchFamily="34" charset="0"/>
              <a:buChar char="•"/>
            </a:pPr>
            <a:r>
              <a:rPr lang="en-US" sz="1600" dirty="0"/>
              <a:t>Copy/supply rooms, storage rooms, secretarial/clerical offices, </a:t>
            </a:r>
            <a:r>
              <a:rPr lang="en-US" sz="1600" dirty="0" smtClean="0"/>
              <a:t>and </a:t>
            </a:r>
            <a:r>
              <a:rPr lang="en-US" sz="1600" dirty="0"/>
              <a:t>administrative </a:t>
            </a:r>
            <a:r>
              <a:rPr lang="en-US" sz="1600" dirty="0" smtClean="0"/>
              <a:t>offices, </a:t>
            </a:r>
            <a:r>
              <a:rPr lang="en-US" sz="1600" dirty="0"/>
              <a:t>and conferences rooms are coded 100% DA.  The exception would be if the secretary or administrator was working on a sponsored award.</a:t>
            </a:r>
          </a:p>
          <a:p>
            <a:pPr marL="285750" indent="-285750">
              <a:buFont typeface="Arial" panose="020B0604020202020204" pitchFamily="34" charset="0"/>
              <a:buChar char="•"/>
            </a:pPr>
            <a:r>
              <a:rPr lang="en-US" sz="1600" dirty="0"/>
              <a:t>All other rooms used for administrative purposes, such as faculty offices, graduate student offices</a:t>
            </a:r>
            <a:r>
              <a:rPr lang="en-US" sz="1600" dirty="0" smtClean="0"/>
              <a:t>, </a:t>
            </a:r>
            <a:r>
              <a:rPr lang="en-US" sz="1600" dirty="0"/>
              <a:t>should be classified based on what activities the individual is performing in the room.</a:t>
            </a:r>
          </a:p>
          <a:p>
            <a:pPr marL="285750" indent="-285750">
              <a:buFont typeface="Arial" panose="020B0604020202020204" pitchFamily="34" charset="0"/>
              <a:buChar char="•"/>
            </a:pPr>
            <a:endParaRPr lang="en-US" sz="1600" dirty="0"/>
          </a:p>
          <a:p>
            <a:r>
              <a:rPr lang="en-US" sz="2000" dirty="0"/>
              <a:t>Other Institutional Activities</a:t>
            </a:r>
            <a:endParaRPr lang="en-US" sz="1600" dirty="0"/>
          </a:p>
          <a:p>
            <a:pPr marL="342900" indent="-342900">
              <a:buFont typeface="Arial" panose="020B0604020202020204" pitchFamily="34" charset="0"/>
              <a:buChar char="•"/>
            </a:pPr>
            <a:r>
              <a:rPr lang="en-US" sz="1600" dirty="0"/>
              <a:t>Breakrooms should be coded as 100% OIA.</a:t>
            </a:r>
            <a:endParaRPr lang="en-US" sz="2000" dirty="0"/>
          </a:p>
          <a:p>
            <a:pPr marL="285750" indent="-285750">
              <a:buFont typeface="Arial" panose="020B0604020202020204" pitchFamily="34" charset="0"/>
              <a:buChar char="•"/>
            </a:pPr>
            <a:endParaRPr lang="en-US" sz="1600" dirty="0"/>
          </a:p>
        </p:txBody>
      </p:sp>
      <p:sp>
        <p:nvSpPr>
          <p:cNvPr id="4" name="Slide Number Placeholder 3"/>
          <p:cNvSpPr>
            <a:spLocks noGrp="1"/>
          </p:cNvSpPr>
          <p:nvPr>
            <p:ph type="sldNum" sz="quarter" idx="12"/>
          </p:nvPr>
        </p:nvSpPr>
        <p:spPr/>
        <p:txBody>
          <a:bodyPr/>
          <a:lstStyle/>
          <a:p>
            <a:fld id="{C263D6C4-4840-40CC-AC84-17E24B3B7BDE}" type="slidenum">
              <a:rPr lang="en-GB" smtClean="0"/>
              <a:pPr/>
              <a:t>18</a:t>
            </a:fld>
            <a:endParaRPr lang="en-GB" dirty="0"/>
          </a:p>
        </p:txBody>
      </p:sp>
    </p:spTree>
    <p:extLst>
      <p:ext uri="{BB962C8B-B14F-4D97-AF65-F5344CB8AC3E}">
        <p14:creationId xmlns:p14="http://schemas.microsoft.com/office/powerpoint/2010/main" val="42254890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647" y="640080"/>
            <a:ext cx="6482103" cy="588892"/>
          </a:xfrm>
        </p:spPr>
        <p:txBody>
          <a:bodyPr>
            <a:normAutofit/>
          </a:bodyPr>
          <a:lstStyle/>
          <a:p>
            <a:r>
              <a:rPr lang="en-US" sz="3200" dirty="0"/>
              <a:t>Tips and Help</a:t>
            </a:r>
          </a:p>
        </p:txBody>
      </p:sp>
      <p:sp>
        <p:nvSpPr>
          <p:cNvPr id="4" name="Slide Number Placeholder 3"/>
          <p:cNvSpPr>
            <a:spLocks noGrp="1"/>
          </p:cNvSpPr>
          <p:nvPr>
            <p:ph type="sldNum" sz="quarter" idx="12"/>
          </p:nvPr>
        </p:nvSpPr>
        <p:spPr/>
        <p:txBody>
          <a:bodyPr/>
          <a:lstStyle/>
          <a:p>
            <a:fld id="{C263D6C4-4840-40CC-AC84-17E24B3B7BDE}" type="slidenum">
              <a:rPr lang="en-GB" smtClean="0"/>
              <a:pPr/>
              <a:t>19</a:t>
            </a:fld>
            <a:endParaRPr lang="en-GB" dirty="0"/>
          </a:p>
        </p:txBody>
      </p:sp>
      <p:sp>
        <p:nvSpPr>
          <p:cNvPr id="5" name="Text Placeholder 2"/>
          <p:cNvSpPr txBox="1">
            <a:spLocks/>
          </p:cNvSpPr>
          <p:nvPr/>
        </p:nvSpPr>
        <p:spPr>
          <a:xfrm>
            <a:off x="342646" y="2183549"/>
            <a:ext cx="8751535" cy="4391818"/>
          </a:xfrm>
          <a:prstGeom prst="rect">
            <a:avLst/>
          </a:prstGeom>
        </p:spPr>
        <p:txBody>
          <a:bodyPr/>
          <a:lst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dirty="0">
                <a:solidFill>
                  <a:schemeClr val="bg1"/>
                </a:solidFill>
              </a:rPr>
              <a:t>Who are the people using the room (e.g., faculty, graduate students, clerical staff, etc.)?</a:t>
            </a:r>
          </a:p>
          <a:p>
            <a:r>
              <a:rPr lang="en-US" sz="1600" dirty="0">
                <a:solidFill>
                  <a:schemeClr val="bg1"/>
                </a:solidFill>
              </a:rPr>
              <a:t>What are the people </a:t>
            </a:r>
            <a:r>
              <a:rPr lang="en-US" sz="1600" b="1" i="1" dirty="0">
                <a:solidFill>
                  <a:schemeClr val="bg1"/>
                </a:solidFill>
              </a:rPr>
              <a:t>working on</a:t>
            </a:r>
            <a:r>
              <a:rPr lang="en-US" sz="1600" dirty="0">
                <a:solidFill>
                  <a:schemeClr val="bg1"/>
                </a:solidFill>
              </a:rPr>
              <a:t> when in a </a:t>
            </a:r>
            <a:r>
              <a:rPr lang="en-US" sz="1600" b="1" i="1" dirty="0">
                <a:solidFill>
                  <a:schemeClr val="bg1"/>
                </a:solidFill>
              </a:rPr>
              <a:t>particular room</a:t>
            </a:r>
            <a:r>
              <a:rPr lang="en-US" sz="1600" dirty="0">
                <a:solidFill>
                  <a:schemeClr val="bg1"/>
                </a:solidFill>
              </a:rPr>
              <a:t>?  A person’s salary can come from multiple sources (e.g., 50% sponsored program funded and 50% department funded).  However, when they are in their lab they are working 100% of the time on sponsored projects.  When they are in their office, they may work 25% on sponsored projects, 35% on instruction, and 40% on administrative activities.  We are surveying </a:t>
            </a:r>
            <a:r>
              <a:rPr lang="en-US" sz="1600" i="1" dirty="0">
                <a:solidFill>
                  <a:schemeClr val="bg1"/>
                </a:solidFill>
              </a:rPr>
              <a:t>what activities a person performs when they are in a particular room</a:t>
            </a:r>
            <a:r>
              <a:rPr lang="en-US" sz="1600" dirty="0">
                <a:solidFill>
                  <a:schemeClr val="bg1"/>
                </a:solidFill>
              </a:rPr>
              <a:t>.  This is not necessarily consistent with a person’s funding.</a:t>
            </a:r>
          </a:p>
          <a:p>
            <a:pPr lvl="1"/>
            <a:r>
              <a:rPr lang="en-US" sz="1400" b="1" dirty="0">
                <a:solidFill>
                  <a:schemeClr val="bg1"/>
                </a:solidFill>
              </a:rPr>
              <a:t>Important</a:t>
            </a:r>
            <a:r>
              <a:rPr lang="en-US" sz="1400" dirty="0">
                <a:solidFill>
                  <a:schemeClr val="bg1"/>
                </a:solidFill>
              </a:rPr>
              <a:t>:  Space in a room should be classified based on what a person is </a:t>
            </a:r>
            <a:r>
              <a:rPr lang="en-US" sz="1400" i="1" dirty="0">
                <a:solidFill>
                  <a:schemeClr val="bg1"/>
                </a:solidFill>
              </a:rPr>
              <a:t>working on</a:t>
            </a:r>
            <a:r>
              <a:rPr lang="en-US" sz="1400" dirty="0">
                <a:solidFill>
                  <a:schemeClr val="bg1"/>
                </a:solidFill>
              </a:rPr>
              <a:t> even if their salary funding does not come from the sponsored source.  This scenario is an example of cost sharing that the University will account for in the proposal submission.</a:t>
            </a:r>
          </a:p>
          <a:p>
            <a:r>
              <a:rPr lang="en-US" sz="1600" dirty="0">
                <a:solidFill>
                  <a:schemeClr val="bg1"/>
                </a:solidFill>
              </a:rPr>
              <a:t>Are any instructional activities taking place in a room that is primarily used for sponsored programs?</a:t>
            </a:r>
          </a:p>
          <a:p>
            <a:r>
              <a:rPr lang="en-US" sz="1600" dirty="0">
                <a:solidFill>
                  <a:schemeClr val="bg1"/>
                </a:solidFill>
              </a:rPr>
              <a:t>For faculty offices, consider activities such as, are they meeting with students, developing curriculum, RFP responses, etc.?</a:t>
            </a:r>
          </a:p>
        </p:txBody>
      </p:sp>
      <p:sp>
        <p:nvSpPr>
          <p:cNvPr id="6" name="Rectangle 5"/>
          <p:cNvSpPr/>
          <p:nvPr/>
        </p:nvSpPr>
        <p:spPr>
          <a:xfrm>
            <a:off x="342645" y="1290764"/>
            <a:ext cx="7180373" cy="830997"/>
          </a:xfrm>
          <a:prstGeom prst="rect">
            <a:avLst/>
          </a:prstGeom>
        </p:spPr>
        <p:txBody>
          <a:bodyPr wrap="square">
            <a:spAutoFit/>
          </a:bodyPr>
          <a:lstStyle/>
          <a:p>
            <a:r>
              <a:rPr lang="en-US" sz="2400" dirty="0">
                <a:solidFill>
                  <a:schemeClr val="bg1"/>
                </a:solidFill>
              </a:rPr>
              <a:t>Questions to ask to help determine the functional use of a room - </a:t>
            </a:r>
          </a:p>
        </p:txBody>
      </p:sp>
    </p:spTree>
    <p:extLst>
      <p:ext uri="{BB962C8B-B14F-4D97-AF65-F5344CB8AC3E}">
        <p14:creationId xmlns:p14="http://schemas.microsoft.com/office/powerpoint/2010/main" val="42376538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3BD8413-C238-49D7-A4E1-E8FEF1811A0E}"/>
              </a:ext>
            </a:extLst>
          </p:cNvPr>
          <p:cNvSpPr>
            <a:spLocks noGrp="1"/>
          </p:cNvSpPr>
          <p:nvPr>
            <p:ph type="title"/>
          </p:nvPr>
        </p:nvSpPr>
        <p:spPr>
          <a:xfrm>
            <a:off x="831850" y="1331687"/>
            <a:ext cx="7781544" cy="859055"/>
          </a:xfrm>
        </p:spPr>
        <p:txBody>
          <a:bodyPr/>
          <a:lstStyle/>
          <a:p>
            <a:r>
              <a:rPr lang="en-US" dirty="0" smtClean="0"/>
              <a:t>Agenda</a:t>
            </a:r>
            <a:endParaRPr lang="en-GB" dirty="0"/>
          </a:p>
        </p:txBody>
      </p:sp>
      <p:sp>
        <p:nvSpPr>
          <p:cNvPr id="5" name="Text Placeholder 4">
            <a:extLst>
              <a:ext uri="{FF2B5EF4-FFF2-40B4-BE49-F238E27FC236}">
                <a16:creationId xmlns:a16="http://schemas.microsoft.com/office/drawing/2014/main" id="{0A95F4DE-39B7-4CE2-BC1E-8B8AE662A895}"/>
              </a:ext>
            </a:extLst>
          </p:cNvPr>
          <p:cNvSpPr>
            <a:spLocks noGrp="1"/>
          </p:cNvSpPr>
          <p:nvPr>
            <p:ph type="body" idx="1"/>
          </p:nvPr>
        </p:nvSpPr>
        <p:spPr>
          <a:xfrm>
            <a:off x="831850" y="2447109"/>
            <a:ext cx="6803136" cy="2255520"/>
          </a:xfrm>
        </p:spPr>
        <p:txBody>
          <a:bodyPr>
            <a:normAutofit/>
          </a:bodyPr>
          <a:lstStyle/>
          <a:p>
            <a:pPr marL="285750" indent="-285750">
              <a:buFont typeface="Arial" panose="020B0604020202020204" pitchFamily="34" charset="0"/>
              <a:buChar char="•"/>
            </a:pPr>
            <a:r>
              <a:rPr lang="en-US" sz="2000" dirty="0">
                <a:solidFill>
                  <a:schemeClr val="bg1"/>
                </a:solidFill>
              </a:rPr>
              <a:t>Overview</a:t>
            </a:r>
          </a:p>
          <a:p>
            <a:pPr marL="285750" indent="-285750">
              <a:buFont typeface="Arial" panose="020B0604020202020204" pitchFamily="34" charset="0"/>
              <a:buChar char="•"/>
            </a:pPr>
            <a:r>
              <a:rPr lang="en-US" sz="2000" dirty="0">
                <a:solidFill>
                  <a:schemeClr val="bg1"/>
                </a:solidFill>
              </a:rPr>
              <a:t>Definitions and Guidelines</a:t>
            </a:r>
          </a:p>
          <a:p>
            <a:pPr marL="285750" indent="-285750">
              <a:buFont typeface="Arial" panose="020B0604020202020204" pitchFamily="34" charset="0"/>
              <a:buChar char="•"/>
            </a:pPr>
            <a:r>
              <a:rPr lang="en-US" sz="2000" dirty="0">
                <a:solidFill>
                  <a:schemeClr val="bg1"/>
                </a:solidFill>
              </a:rPr>
              <a:t>Coding Space</a:t>
            </a:r>
          </a:p>
          <a:p>
            <a:pPr marL="285750" indent="-285750">
              <a:buFont typeface="Arial" panose="020B0604020202020204" pitchFamily="34" charset="0"/>
              <a:buChar char="•"/>
            </a:pPr>
            <a:r>
              <a:rPr lang="en-US" sz="2000" dirty="0">
                <a:solidFill>
                  <a:schemeClr val="bg1"/>
                </a:solidFill>
              </a:rPr>
              <a:t>Tips and Help</a:t>
            </a:r>
          </a:p>
        </p:txBody>
      </p:sp>
      <p:sp>
        <p:nvSpPr>
          <p:cNvPr id="2" name="Slide Number Placeholder 1">
            <a:extLst>
              <a:ext uri="{FF2B5EF4-FFF2-40B4-BE49-F238E27FC236}">
                <a16:creationId xmlns:a16="http://schemas.microsoft.com/office/drawing/2014/main" id="{0B24BF10-2B55-43AB-9F77-F1A1410384A9}"/>
              </a:ext>
            </a:extLst>
          </p:cNvPr>
          <p:cNvSpPr>
            <a:spLocks noGrp="1"/>
          </p:cNvSpPr>
          <p:nvPr>
            <p:ph type="sldNum" sz="quarter" idx="12"/>
          </p:nvPr>
        </p:nvSpPr>
        <p:spPr/>
        <p:txBody>
          <a:bodyPr/>
          <a:lstStyle/>
          <a:p>
            <a:fld id="{C263D6C4-4840-40CC-AC84-17E24B3B7BDE}" type="slidenum">
              <a:rPr lang="en-GB" smtClean="0"/>
              <a:pPr/>
              <a:t>2</a:t>
            </a:fld>
            <a:endParaRPr lang="en-GB" dirty="0"/>
          </a:p>
        </p:txBody>
      </p:sp>
    </p:spTree>
    <p:extLst>
      <p:ext uri="{BB962C8B-B14F-4D97-AF65-F5344CB8AC3E}">
        <p14:creationId xmlns:p14="http://schemas.microsoft.com/office/powerpoint/2010/main" val="290279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410" y="835431"/>
            <a:ext cx="3773146" cy="511233"/>
          </a:xfrm>
        </p:spPr>
        <p:txBody>
          <a:bodyPr>
            <a:noAutofit/>
          </a:bodyPr>
          <a:lstStyle/>
          <a:p>
            <a:r>
              <a:rPr lang="en-US" sz="3200" dirty="0"/>
              <a:t>Tips and Help</a:t>
            </a:r>
          </a:p>
        </p:txBody>
      </p:sp>
      <p:sp>
        <p:nvSpPr>
          <p:cNvPr id="4" name="Slide Number Placeholder 3"/>
          <p:cNvSpPr>
            <a:spLocks noGrp="1"/>
          </p:cNvSpPr>
          <p:nvPr>
            <p:ph type="sldNum" sz="quarter" idx="12"/>
          </p:nvPr>
        </p:nvSpPr>
        <p:spPr/>
        <p:txBody>
          <a:bodyPr/>
          <a:lstStyle/>
          <a:p>
            <a:fld id="{C263D6C4-4840-40CC-AC84-17E24B3B7BDE}" type="slidenum">
              <a:rPr lang="en-GB" smtClean="0"/>
              <a:pPr/>
              <a:t>20</a:t>
            </a:fld>
            <a:endParaRPr lang="en-GB" dirty="0"/>
          </a:p>
        </p:txBody>
      </p:sp>
      <p:sp>
        <p:nvSpPr>
          <p:cNvPr id="5" name="Rectangle 4"/>
          <p:cNvSpPr/>
          <p:nvPr/>
        </p:nvSpPr>
        <p:spPr>
          <a:xfrm>
            <a:off x="401250" y="1454006"/>
            <a:ext cx="7180373" cy="461665"/>
          </a:xfrm>
          <a:prstGeom prst="rect">
            <a:avLst/>
          </a:prstGeom>
        </p:spPr>
        <p:txBody>
          <a:bodyPr wrap="square">
            <a:spAutoFit/>
          </a:bodyPr>
          <a:lstStyle/>
          <a:p>
            <a:r>
              <a:rPr lang="en-US" sz="2400" dirty="0">
                <a:solidFill>
                  <a:schemeClr val="bg1"/>
                </a:solidFill>
              </a:rPr>
              <a:t>Important Considerations</a:t>
            </a:r>
          </a:p>
        </p:txBody>
      </p:sp>
      <p:sp>
        <p:nvSpPr>
          <p:cNvPr id="6" name="Text Placeholder 2"/>
          <p:cNvSpPr txBox="1">
            <a:spLocks/>
          </p:cNvSpPr>
          <p:nvPr/>
        </p:nvSpPr>
        <p:spPr>
          <a:xfrm>
            <a:off x="350958" y="2321264"/>
            <a:ext cx="8751535" cy="3942932"/>
          </a:xfrm>
          <a:prstGeom prst="rect">
            <a:avLst/>
          </a:prstGeom>
        </p:spPr>
        <p:txBody>
          <a:bodyPr/>
          <a:lst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dirty="0">
                <a:solidFill>
                  <a:schemeClr val="bg1"/>
                </a:solidFill>
              </a:rPr>
              <a:t>Professional judgement is the key; “exact science” will become too complex</a:t>
            </a:r>
          </a:p>
          <a:p>
            <a:r>
              <a:rPr lang="en-US" sz="1600" dirty="0">
                <a:solidFill>
                  <a:schemeClr val="bg1"/>
                </a:solidFill>
              </a:rPr>
              <a:t>First-hand knowledge is required</a:t>
            </a:r>
          </a:p>
          <a:p>
            <a:r>
              <a:rPr lang="en-US" sz="1600" dirty="0">
                <a:solidFill>
                  <a:schemeClr val="bg1"/>
                </a:solidFill>
              </a:rPr>
              <a:t>Functionalize based on a point in time during the fiscal year (at the time the survey is completed)</a:t>
            </a:r>
          </a:p>
          <a:p>
            <a:r>
              <a:rPr lang="en-US" sz="1600" dirty="0">
                <a:solidFill>
                  <a:schemeClr val="bg1"/>
                </a:solidFill>
              </a:rPr>
              <a:t>Seed money, RIF, and Department Research </a:t>
            </a:r>
            <a:r>
              <a:rPr lang="en-US" sz="1600" b="1" i="1" dirty="0">
                <a:solidFill>
                  <a:schemeClr val="bg1"/>
                </a:solidFill>
              </a:rPr>
              <a:t>is not</a:t>
            </a:r>
            <a:r>
              <a:rPr lang="en-US" sz="1600" dirty="0">
                <a:solidFill>
                  <a:schemeClr val="bg1"/>
                </a:solidFill>
              </a:rPr>
              <a:t> </a:t>
            </a:r>
            <a:r>
              <a:rPr lang="en-US" sz="1600" dirty="0" smtClean="0">
                <a:solidFill>
                  <a:schemeClr val="bg1"/>
                </a:solidFill>
              </a:rPr>
              <a:t>Organized Research – it’s Instruction</a:t>
            </a:r>
            <a:endParaRPr lang="en-US" sz="1600" dirty="0">
              <a:solidFill>
                <a:schemeClr val="bg1"/>
              </a:solidFill>
            </a:endParaRPr>
          </a:p>
          <a:p>
            <a:r>
              <a:rPr lang="en-US" sz="1600" dirty="0">
                <a:solidFill>
                  <a:schemeClr val="bg1"/>
                </a:solidFill>
              </a:rPr>
              <a:t>Graduate Student desks in labs</a:t>
            </a:r>
          </a:p>
          <a:p>
            <a:r>
              <a:rPr lang="en-US" sz="1600" dirty="0">
                <a:solidFill>
                  <a:schemeClr val="bg1"/>
                </a:solidFill>
              </a:rPr>
              <a:t>Rooms coded 100% organized research</a:t>
            </a:r>
          </a:p>
          <a:p>
            <a:endParaRPr lang="en-US" sz="1600" dirty="0">
              <a:solidFill>
                <a:schemeClr val="bg1"/>
              </a:solidFill>
            </a:endParaRPr>
          </a:p>
        </p:txBody>
      </p:sp>
    </p:spTree>
    <p:extLst>
      <p:ext uri="{BB962C8B-B14F-4D97-AF65-F5344CB8AC3E}">
        <p14:creationId xmlns:p14="http://schemas.microsoft.com/office/powerpoint/2010/main" val="29622873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E5BF-9922-45FB-8F3F-4446D40A051B}"/>
              </a:ext>
            </a:extLst>
          </p:cNvPr>
          <p:cNvSpPr>
            <a:spLocks noGrp="1"/>
          </p:cNvSpPr>
          <p:nvPr>
            <p:ph type="ctrTitle"/>
          </p:nvPr>
        </p:nvSpPr>
        <p:spPr/>
        <p:txBody>
          <a:bodyPr/>
          <a:lstStyle/>
          <a:p>
            <a:r>
              <a:rPr lang="en-US" dirty="0" smtClean="0"/>
              <a:t>Questions?</a:t>
            </a:r>
            <a:endParaRPr lang="en-GB" dirty="0"/>
          </a:p>
        </p:txBody>
      </p:sp>
    </p:spTree>
    <p:extLst>
      <p:ext uri="{BB962C8B-B14F-4D97-AF65-F5344CB8AC3E}">
        <p14:creationId xmlns:p14="http://schemas.microsoft.com/office/powerpoint/2010/main" val="44069682"/>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4410" y="1575263"/>
            <a:ext cx="4945598" cy="685800"/>
          </a:xfrm>
        </p:spPr>
        <p:txBody>
          <a:bodyPr/>
          <a:lstStyle/>
          <a:p>
            <a:r>
              <a:rPr lang="en-US" sz="2400" dirty="0"/>
              <a:t>Contact Information</a:t>
            </a:r>
          </a:p>
        </p:txBody>
      </p:sp>
      <p:sp>
        <p:nvSpPr>
          <p:cNvPr id="3" name="Title 1"/>
          <p:cNvSpPr txBox="1">
            <a:spLocks/>
          </p:cNvSpPr>
          <p:nvPr/>
        </p:nvSpPr>
        <p:spPr>
          <a:xfrm>
            <a:off x="574410" y="835431"/>
            <a:ext cx="3773146" cy="51123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lang="en-GB" sz="5400" b="1" kern="1200" dirty="0">
                <a:solidFill>
                  <a:schemeClr val="bg1"/>
                </a:solidFill>
                <a:latin typeface="+mj-lt"/>
                <a:ea typeface="Tahoma" panose="020B0604030504040204" pitchFamily="34" charset="0"/>
                <a:cs typeface="Tahoma" panose="020B0604030504040204" pitchFamily="34" charset="0"/>
              </a:defRPr>
            </a:lvl1pPr>
          </a:lstStyle>
          <a:p>
            <a:r>
              <a:rPr lang="en-US" sz="3200" dirty="0"/>
              <a:t>Tips and Help</a:t>
            </a:r>
          </a:p>
        </p:txBody>
      </p:sp>
      <p:sp>
        <p:nvSpPr>
          <p:cNvPr id="4" name="Text Placeholder 2"/>
          <p:cNvSpPr txBox="1">
            <a:spLocks/>
          </p:cNvSpPr>
          <p:nvPr/>
        </p:nvSpPr>
        <p:spPr>
          <a:xfrm>
            <a:off x="1024289" y="2261063"/>
            <a:ext cx="8751535" cy="3025832"/>
          </a:xfrm>
          <a:prstGeom prst="rect">
            <a:avLst/>
          </a:prstGeom>
        </p:spPr>
        <p:txBody>
          <a:bodyPr/>
          <a:lst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None/>
            </a:pPr>
            <a:r>
              <a:rPr lang="en-US" sz="2000" dirty="0">
                <a:solidFill>
                  <a:schemeClr val="bg1"/>
                </a:solidFill>
              </a:rPr>
              <a:t>Susan Cessac    </a:t>
            </a:r>
          </a:p>
          <a:p>
            <a:pPr marL="0" indent="0">
              <a:spcBef>
                <a:spcPts val="0"/>
              </a:spcBef>
              <a:buNone/>
            </a:pPr>
            <a:r>
              <a:rPr lang="en-US" sz="2000" dirty="0">
                <a:solidFill>
                  <a:schemeClr val="bg1"/>
                </a:solidFill>
              </a:rPr>
              <a:t>cessacs@umsystem.edu   </a:t>
            </a:r>
          </a:p>
          <a:p>
            <a:pPr marL="0" indent="0">
              <a:spcBef>
                <a:spcPts val="0"/>
              </a:spcBef>
              <a:buNone/>
            </a:pPr>
            <a:r>
              <a:rPr lang="en-US" sz="2000" dirty="0" smtClean="0">
                <a:solidFill>
                  <a:schemeClr val="bg1"/>
                </a:solidFill>
              </a:rPr>
              <a:t>573-882-6436</a:t>
            </a:r>
          </a:p>
          <a:p>
            <a:pPr marL="0" indent="0">
              <a:spcBef>
                <a:spcPts val="0"/>
              </a:spcBef>
              <a:buNone/>
            </a:pPr>
            <a:endParaRPr lang="en-US" sz="2000" dirty="0">
              <a:solidFill>
                <a:schemeClr val="bg1"/>
              </a:solidFill>
            </a:endParaRPr>
          </a:p>
          <a:p>
            <a:pPr marL="0" indent="0">
              <a:spcBef>
                <a:spcPts val="0"/>
              </a:spcBef>
              <a:buNone/>
            </a:pPr>
            <a:r>
              <a:rPr lang="en-US" sz="2000" dirty="0" smtClean="0">
                <a:solidFill>
                  <a:schemeClr val="bg1"/>
                </a:solidFill>
              </a:rPr>
              <a:t>Copy of this presentation can be found at:</a:t>
            </a:r>
          </a:p>
          <a:p>
            <a:pPr marL="0" indent="0">
              <a:spcBef>
                <a:spcPts val="0"/>
              </a:spcBef>
              <a:buNone/>
            </a:pPr>
            <a:r>
              <a:rPr lang="en-US" sz="2000" dirty="0">
                <a:solidFill>
                  <a:schemeClr val="bg1"/>
                </a:solidFill>
              </a:rPr>
              <a:t>https://www.umsystem.edu/ums/fa/controller/cost-analysis-training</a:t>
            </a:r>
          </a:p>
        </p:txBody>
      </p:sp>
    </p:spTree>
    <p:extLst>
      <p:ext uri="{BB962C8B-B14F-4D97-AF65-F5344CB8AC3E}">
        <p14:creationId xmlns:p14="http://schemas.microsoft.com/office/powerpoint/2010/main" val="2563627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5E3981-F0D7-482C-A8E0-6A57700BECA7}"/>
              </a:ext>
            </a:extLst>
          </p:cNvPr>
          <p:cNvSpPr>
            <a:spLocks noGrp="1"/>
          </p:cNvSpPr>
          <p:nvPr>
            <p:ph type="title"/>
          </p:nvPr>
        </p:nvSpPr>
        <p:spPr/>
        <p:txBody>
          <a:bodyPr/>
          <a:lstStyle/>
          <a:p>
            <a:r>
              <a:rPr lang="en-GB" dirty="0" smtClean="0"/>
              <a:t>Overview</a:t>
            </a:r>
            <a:endParaRPr lang="en-GB" dirty="0"/>
          </a:p>
        </p:txBody>
      </p:sp>
      <p:sp>
        <p:nvSpPr>
          <p:cNvPr id="2" name="Slide Number Placeholder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a:lstStyle/>
          <a:p>
            <a:fld id="{C263D6C4-4840-40CC-AC84-17E24B3B7BDE}" type="slidenum">
              <a:rPr lang="en-GB" smtClean="0"/>
              <a:pPr/>
              <a:t>3</a:t>
            </a:fld>
            <a:endParaRPr lang="en-GB" dirty="0"/>
          </a:p>
        </p:txBody>
      </p:sp>
      <p:sp>
        <p:nvSpPr>
          <p:cNvPr id="7" name="Text Placeholder 6">
            <a:extLst>
              <a:ext uri="{FF2B5EF4-FFF2-40B4-BE49-F238E27FC236}">
                <a16:creationId xmlns:a16="http://schemas.microsoft.com/office/drawing/2014/main" id="{B74126B4-1E6C-4FFF-9282-40E18A85A07F}"/>
              </a:ext>
            </a:extLst>
          </p:cNvPr>
          <p:cNvSpPr>
            <a:spLocks noGrp="1"/>
          </p:cNvSpPr>
          <p:nvPr>
            <p:ph type="body" sz="quarter" idx="1"/>
          </p:nvPr>
        </p:nvSpPr>
        <p:spPr>
          <a:xfrm>
            <a:off x="444501" y="1681163"/>
            <a:ext cx="5157787" cy="423408"/>
          </a:xfrm>
        </p:spPr>
        <p:txBody>
          <a:bodyPr/>
          <a:lstStyle/>
          <a:p>
            <a:pPr algn="l"/>
            <a:r>
              <a:rPr lang="da-DK" dirty="0" smtClean="0"/>
              <a:t>Why It’s Important</a:t>
            </a:r>
          </a:p>
        </p:txBody>
      </p:sp>
      <p:sp>
        <p:nvSpPr>
          <p:cNvPr id="8" name="Text Placeholder 7">
            <a:extLst>
              <a:ext uri="{FF2B5EF4-FFF2-40B4-BE49-F238E27FC236}">
                <a16:creationId xmlns:a16="http://schemas.microsoft.com/office/drawing/2014/main" id="{47DC4E62-1A34-4F98-A451-214F1808519C}"/>
              </a:ext>
            </a:extLst>
          </p:cNvPr>
          <p:cNvSpPr>
            <a:spLocks noGrp="1"/>
          </p:cNvSpPr>
          <p:nvPr>
            <p:ph type="body" sz="quarter" idx="2"/>
          </p:nvPr>
        </p:nvSpPr>
        <p:spPr>
          <a:xfrm>
            <a:off x="342901" y="2243820"/>
            <a:ext cx="9338129" cy="3286125"/>
          </a:xfrm>
        </p:spPr>
        <p:txBody>
          <a:bodyPr>
            <a:normAutofit/>
          </a:bodyPr>
          <a:lstStyle/>
          <a:p>
            <a:endParaRPr lang="en-GB" dirty="0"/>
          </a:p>
          <a:p>
            <a:pPr>
              <a:buFont typeface="Arial"/>
              <a:buChar char="•"/>
              <a:defRPr/>
            </a:pPr>
            <a:r>
              <a:rPr lang="en-US" altLang="en-US" sz="2000" dirty="0"/>
              <a:t>The space survey is used to help develop </a:t>
            </a:r>
            <a:r>
              <a:rPr lang="en-US" altLang="en-US" sz="2000" dirty="0" smtClean="0"/>
              <a:t>the University of Missouri’s </a:t>
            </a:r>
            <a:r>
              <a:rPr lang="en-US" altLang="en-US" sz="2000" dirty="0"/>
              <a:t>Facilities and Administrative (F&amp;A) cost rate proposal.  </a:t>
            </a:r>
          </a:p>
          <a:p>
            <a:pPr>
              <a:buFont typeface="Arial"/>
              <a:buChar char="•"/>
              <a:defRPr/>
            </a:pPr>
            <a:r>
              <a:rPr lang="en-US" altLang="en-US" sz="2000" dirty="0"/>
              <a:t>This rate is negotiated with the federal government and allows the University to recover the costs associated with supporting the research mission.  </a:t>
            </a:r>
          </a:p>
          <a:p>
            <a:pPr>
              <a:buFont typeface="Arial"/>
              <a:buChar char="•"/>
              <a:defRPr/>
            </a:pPr>
            <a:r>
              <a:rPr lang="en-US" altLang="en-US" sz="2000" dirty="0"/>
              <a:t>The recovery of these costs is critical to the University’s ability to continue to engage in high quality research.</a:t>
            </a:r>
          </a:p>
          <a:p>
            <a:pPr>
              <a:buFont typeface="Arial"/>
              <a:buChar char="•"/>
              <a:defRPr/>
            </a:pPr>
            <a:r>
              <a:rPr lang="en-US" altLang="en-US" sz="2000" dirty="0"/>
              <a:t>F&amp;A cost reimbursements at </a:t>
            </a:r>
            <a:r>
              <a:rPr lang="en-US" altLang="en-US" sz="2000" dirty="0" smtClean="0"/>
              <a:t>the University </a:t>
            </a:r>
            <a:r>
              <a:rPr lang="en-US" altLang="en-US" sz="2000" dirty="0"/>
              <a:t>exceed </a:t>
            </a:r>
            <a:r>
              <a:rPr lang="en-US" altLang="en-US" sz="2000" dirty="0" smtClean="0"/>
              <a:t>$48 million </a:t>
            </a:r>
            <a:r>
              <a:rPr lang="en-US" altLang="en-US" sz="2000" dirty="0"/>
              <a:t>per year and are an integral part of the campus’ financial plan.</a:t>
            </a:r>
          </a:p>
          <a:p>
            <a:endParaRPr lang="en-GB" dirty="0"/>
          </a:p>
        </p:txBody>
      </p:sp>
    </p:spTree>
    <p:extLst>
      <p:ext uri="{BB962C8B-B14F-4D97-AF65-F5344CB8AC3E}">
        <p14:creationId xmlns:p14="http://schemas.microsoft.com/office/powerpoint/2010/main" val="3607270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Slide Number Placeholder 2"/>
          <p:cNvSpPr>
            <a:spLocks noGrp="1"/>
          </p:cNvSpPr>
          <p:nvPr>
            <p:ph type="sldNum" sz="quarter" idx="12"/>
          </p:nvPr>
        </p:nvSpPr>
        <p:spPr/>
        <p:txBody>
          <a:bodyPr/>
          <a:lstStyle/>
          <a:p>
            <a:fld id="{C263D6C4-4840-40CC-AC84-17E24B3B7BDE}" type="slidenum">
              <a:rPr lang="en-GB" smtClean="0"/>
              <a:pPr/>
              <a:t>4</a:t>
            </a:fld>
            <a:endParaRPr lang="en-GB" dirty="0"/>
          </a:p>
        </p:txBody>
      </p:sp>
      <p:sp>
        <p:nvSpPr>
          <p:cNvPr id="4" name="Text Placeholder 3"/>
          <p:cNvSpPr>
            <a:spLocks noGrp="1"/>
          </p:cNvSpPr>
          <p:nvPr>
            <p:ph type="body" sz="quarter" idx="13"/>
          </p:nvPr>
        </p:nvSpPr>
        <p:spPr>
          <a:xfrm>
            <a:off x="444500" y="2221834"/>
            <a:ext cx="6718300" cy="4093243"/>
          </a:xfrm>
        </p:spPr>
        <p:txBody>
          <a:bodyPr/>
          <a:lstStyle/>
          <a:p>
            <a:r>
              <a:rPr lang="en-US" sz="2000" dirty="0"/>
              <a:t>The functional use of space is the most critical part of the F&amp;A proposal</a:t>
            </a:r>
          </a:p>
          <a:p>
            <a:pPr lvl="1"/>
            <a:r>
              <a:rPr lang="en-US" sz="1800" dirty="0"/>
              <a:t>Allocation of facilities costs is based almost exclusively on space utilization</a:t>
            </a:r>
          </a:p>
          <a:p>
            <a:pPr lvl="1"/>
            <a:r>
              <a:rPr lang="en-US" sz="1800" dirty="0"/>
              <a:t>Facilities costs are not capped</a:t>
            </a:r>
          </a:p>
          <a:p>
            <a:r>
              <a:rPr lang="en-US" sz="2000" dirty="0"/>
              <a:t>As a result, Federal reviewers closely scrutinize survey results for accuracy</a:t>
            </a:r>
          </a:p>
          <a:p>
            <a:pPr lvl="1"/>
            <a:r>
              <a:rPr lang="en-US" sz="1800" dirty="0"/>
              <a:t>They may physically audit the survey results</a:t>
            </a:r>
          </a:p>
          <a:p>
            <a:pPr lvl="1"/>
            <a:r>
              <a:rPr lang="en-US" sz="1800" dirty="0"/>
              <a:t>Inconsistencies with space functions or supporting accounts can result in significant disallowances</a:t>
            </a:r>
          </a:p>
        </p:txBody>
      </p:sp>
      <p:sp>
        <p:nvSpPr>
          <p:cNvPr id="5" name="Rectangle 4"/>
          <p:cNvSpPr/>
          <p:nvPr/>
        </p:nvSpPr>
        <p:spPr>
          <a:xfrm>
            <a:off x="444500" y="1388534"/>
            <a:ext cx="6096000" cy="523220"/>
          </a:xfrm>
          <a:prstGeom prst="rect">
            <a:avLst/>
          </a:prstGeom>
        </p:spPr>
        <p:txBody>
          <a:bodyPr>
            <a:spAutoFit/>
          </a:bodyPr>
          <a:lstStyle/>
          <a:p>
            <a:pPr>
              <a:defRPr/>
            </a:pPr>
            <a:r>
              <a:rPr lang="en-US" altLang="en-US" sz="2800" dirty="0">
                <a:solidFill>
                  <a:schemeClr val="bg1"/>
                </a:solidFill>
              </a:rPr>
              <a:t>Why Do We Need a Space Survey?</a:t>
            </a:r>
          </a:p>
        </p:txBody>
      </p:sp>
    </p:spTree>
    <p:extLst>
      <p:ext uri="{BB962C8B-B14F-4D97-AF65-F5344CB8AC3E}">
        <p14:creationId xmlns:p14="http://schemas.microsoft.com/office/powerpoint/2010/main" val="40165437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5E3981-F0D7-482C-A8E0-6A57700BECA7}"/>
              </a:ext>
            </a:extLst>
          </p:cNvPr>
          <p:cNvSpPr>
            <a:spLocks noGrp="1"/>
          </p:cNvSpPr>
          <p:nvPr>
            <p:ph type="title"/>
          </p:nvPr>
        </p:nvSpPr>
        <p:spPr/>
        <p:txBody>
          <a:bodyPr/>
          <a:lstStyle/>
          <a:p>
            <a:r>
              <a:rPr lang="en-GB" dirty="0" smtClean="0"/>
              <a:t>Overview</a:t>
            </a:r>
            <a:endParaRPr lang="en-GB" dirty="0"/>
          </a:p>
        </p:txBody>
      </p:sp>
      <p:sp>
        <p:nvSpPr>
          <p:cNvPr id="19" name="Text Placeholder 18">
            <a:extLst>
              <a:ext uri="{FF2B5EF4-FFF2-40B4-BE49-F238E27FC236}">
                <a16:creationId xmlns:a16="http://schemas.microsoft.com/office/drawing/2014/main" id="{782206B1-586F-4254-9B36-D06C4E294ACF}"/>
              </a:ext>
            </a:extLst>
          </p:cNvPr>
          <p:cNvSpPr>
            <a:spLocks noGrp="1"/>
          </p:cNvSpPr>
          <p:nvPr>
            <p:ph type="body" sz="quarter" idx="18"/>
          </p:nvPr>
        </p:nvSpPr>
        <p:spPr>
          <a:xfrm>
            <a:off x="444500" y="2212111"/>
            <a:ext cx="9402006" cy="2083327"/>
          </a:xfrm>
        </p:spPr>
        <p:txBody>
          <a:bodyPr/>
          <a:lstStyle/>
          <a:p>
            <a:pPr marL="342900" indent="-342900">
              <a:spcAft>
                <a:spcPts val="0"/>
              </a:spcAft>
              <a:buFont typeface="Arial" panose="020B0604020202020204" pitchFamily="34" charset="0"/>
              <a:buChar char="•"/>
              <a:defRPr/>
            </a:pPr>
            <a:r>
              <a:rPr lang="en-US" altLang="en-US" sz="2000" dirty="0"/>
              <a:t>Data obtained from space surveys are used to allocate the following F&amp;A costs to Organized Research, Instruction, and other functions:</a:t>
            </a:r>
          </a:p>
          <a:p>
            <a:pPr lvl="1">
              <a:spcAft>
                <a:spcPts val="0"/>
              </a:spcAft>
              <a:defRPr/>
            </a:pPr>
            <a:r>
              <a:rPr lang="en-US" altLang="en-US" dirty="0"/>
              <a:t>Operations and Maintenance (utilities, maintenance, etc.)</a:t>
            </a:r>
          </a:p>
          <a:p>
            <a:pPr lvl="1">
              <a:spcAft>
                <a:spcPts val="0"/>
              </a:spcAft>
              <a:defRPr/>
            </a:pPr>
            <a:r>
              <a:rPr lang="en-US" altLang="en-US" dirty="0"/>
              <a:t>Building Depreciation</a:t>
            </a:r>
          </a:p>
          <a:p>
            <a:pPr lvl="1">
              <a:spcAft>
                <a:spcPts val="0"/>
              </a:spcAft>
              <a:defRPr/>
            </a:pPr>
            <a:r>
              <a:rPr lang="en-US" altLang="en-US" dirty="0"/>
              <a:t>Interest</a:t>
            </a:r>
          </a:p>
          <a:p>
            <a:pPr lvl="1">
              <a:spcAft>
                <a:spcPts val="0"/>
              </a:spcAft>
              <a:defRPr/>
            </a:pPr>
            <a:r>
              <a:rPr lang="en-US" altLang="en-US" dirty="0"/>
              <a:t>Equipment Depreciation</a:t>
            </a:r>
          </a:p>
          <a:p>
            <a:endParaRPr lang="en-US" dirty="0"/>
          </a:p>
        </p:txBody>
      </p:sp>
      <p:sp>
        <p:nvSpPr>
          <p:cNvPr id="2" name="Slide Number Placeholder 1">
            <a:extLst>
              <a:ext uri="{FF2B5EF4-FFF2-40B4-BE49-F238E27FC236}">
                <a16:creationId xmlns:a16="http://schemas.microsoft.com/office/drawing/2014/main" id="{FAC2D367-2A6E-41FE-A9EA-24FF17BCAA97}"/>
              </a:ext>
            </a:extLst>
          </p:cNvPr>
          <p:cNvSpPr>
            <a:spLocks noGrp="1"/>
          </p:cNvSpPr>
          <p:nvPr>
            <p:ph type="sldNum" sz="quarter" idx="12"/>
          </p:nvPr>
        </p:nvSpPr>
        <p:spPr/>
        <p:txBody>
          <a:bodyPr/>
          <a:lstStyle/>
          <a:p>
            <a:fld id="{C263D6C4-4840-40CC-AC84-17E24B3B7BDE}" type="slidenum">
              <a:rPr lang="en-GB" smtClean="0"/>
              <a:pPr/>
              <a:t>5</a:t>
            </a:fld>
            <a:endParaRPr lang="en-GB" dirty="0"/>
          </a:p>
        </p:txBody>
      </p:sp>
      <p:sp>
        <p:nvSpPr>
          <p:cNvPr id="5" name="Rectangle 4"/>
          <p:cNvSpPr/>
          <p:nvPr/>
        </p:nvSpPr>
        <p:spPr>
          <a:xfrm>
            <a:off x="299357" y="1532976"/>
            <a:ext cx="6096000" cy="523220"/>
          </a:xfrm>
          <a:prstGeom prst="rect">
            <a:avLst/>
          </a:prstGeom>
        </p:spPr>
        <p:txBody>
          <a:bodyPr>
            <a:spAutoFit/>
          </a:bodyPr>
          <a:lstStyle/>
          <a:p>
            <a:pPr>
              <a:defRPr/>
            </a:pPr>
            <a:r>
              <a:rPr lang="en-US" altLang="en-US" sz="2800" dirty="0">
                <a:solidFill>
                  <a:schemeClr val="bg1"/>
                </a:solidFill>
              </a:rPr>
              <a:t>How is the Space Survey Used?</a:t>
            </a:r>
          </a:p>
        </p:txBody>
      </p:sp>
    </p:spTree>
    <p:extLst>
      <p:ext uri="{BB962C8B-B14F-4D97-AF65-F5344CB8AC3E}">
        <p14:creationId xmlns:p14="http://schemas.microsoft.com/office/powerpoint/2010/main" val="663103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Text Placeholder 2"/>
          <p:cNvSpPr>
            <a:spLocks noGrp="1"/>
          </p:cNvSpPr>
          <p:nvPr>
            <p:ph type="body" sz="quarter" idx="18"/>
          </p:nvPr>
        </p:nvSpPr>
        <p:spPr>
          <a:xfrm>
            <a:off x="633186" y="2361217"/>
            <a:ext cx="3663043" cy="2999171"/>
          </a:xfrm>
        </p:spPr>
        <p:txBody>
          <a:bodyPr/>
          <a:lstStyle/>
          <a:p>
            <a:pPr marL="285750" indent="-285750">
              <a:buFont typeface="Arial" panose="020B0604020202020204" pitchFamily="34" charset="0"/>
              <a:buChar char="•"/>
            </a:pPr>
            <a:r>
              <a:rPr lang="en-US" sz="2000" dirty="0"/>
              <a:t>Building Name</a:t>
            </a:r>
          </a:p>
          <a:p>
            <a:pPr marL="285750" indent="-285750">
              <a:buFont typeface="Arial" panose="020B0604020202020204" pitchFamily="34" charset="0"/>
              <a:buChar char="•"/>
            </a:pPr>
            <a:r>
              <a:rPr lang="en-US" sz="2000" dirty="0"/>
              <a:t>Room Number</a:t>
            </a:r>
          </a:p>
          <a:p>
            <a:pPr marL="285750" indent="-285750">
              <a:buFont typeface="Arial" panose="020B0604020202020204" pitchFamily="34" charset="0"/>
              <a:buChar char="•"/>
            </a:pPr>
            <a:r>
              <a:rPr lang="en-US" sz="2000" dirty="0"/>
              <a:t>Room Type</a:t>
            </a:r>
          </a:p>
          <a:p>
            <a:pPr marL="285750" indent="-285750">
              <a:buFont typeface="Arial" panose="020B0604020202020204" pitchFamily="34" charset="0"/>
              <a:buChar char="•"/>
            </a:pPr>
            <a:r>
              <a:rPr lang="en-US" sz="2000" dirty="0"/>
              <a:t>Assignable Square Feet</a:t>
            </a:r>
          </a:p>
          <a:p>
            <a:pPr marL="285750" indent="-285750">
              <a:buFont typeface="Arial" panose="020B0604020202020204" pitchFamily="34" charset="0"/>
              <a:buChar char="•"/>
            </a:pPr>
            <a:r>
              <a:rPr lang="en-US" sz="2000" dirty="0"/>
              <a:t>Department</a:t>
            </a:r>
          </a:p>
          <a:p>
            <a:pPr marL="285750" indent="-285750">
              <a:buFont typeface="Arial" panose="020B0604020202020204" pitchFamily="34" charset="0"/>
              <a:buChar char="•"/>
            </a:pPr>
            <a:r>
              <a:rPr lang="en-US" sz="2000" dirty="0"/>
              <a:t>Principal Investigator</a:t>
            </a:r>
          </a:p>
          <a:p>
            <a:pPr marL="285750" indent="-285750">
              <a:buFont typeface="Arial" panose="020B0604020202020204" pitchFamily="34" charset="0"/>
              <a:buChar char="•"/>
            </a:pPr>
            <a:r>
              <a:rPr lang="en-US" sz="2000" dirty="0"/>
              <a:t>Occupants</a:t>
            </a:r>
          </a:p>
          <a:p>
            <a:pPr marL="285750" indent="-285750">
              <a:buFont typeface="Arial" panose="020B0604020202020204" pitchFamily="34" charset="0"/>
              <a:buChar char="•"/>
            </a:pPr>
            <a:r>
              <a:rPr lang="en-US" sz="2000" dirty="0"/>
              <a:t>Funds (</a:t>
            </a:r>
            <a:r>
              <a:rPr lang="en-US" sz="2000" dirty="0" err="1"/>
              <a:t>MoCode</a:t>
            </a:r>
            <a:r>
              <a:rPr lang="en-US" sz="2000" dirty="0"/>
              <a:t>)</a:t>
            </a:r>
          </a:p>
        </p:txBody>
      </p:sp>
      <p:sp>
        <p:nvSpPr>
          <p:cNvPr id="4" name="Slide Number Placeholder 3"/>
          <p:cNvSpPr>
            <a:spLocks noGrp="1"/>
          </p:cNvSpPr>
          <p:nvPr>
            <p:ph type="sldNum" sz="quarter" idx="12"/>
          </p:nvPr>
        </p:nvSpPr>
        <p:spPr/>
        <p:txBody>
          <a:bodyPr/>
          <a:lstStyle/>
          <a:p>
            <a:fld id="{C263D6C4-4840-40CC-AC84-17E24B3B7BDE}" type="slidenum">
              <a:rPr lang="en-GB" smtClean="0"/>
              <a:pPr/>
              <a:t>6</a:t>
            </a:fld>
            <a:endParaRPr lang="en-GB" dirty="0"/>
          </a:p>
        </p:txBody>
      </p:sp>
      <p:sp>
        <p:nvSpPr>
          <p:cNvPr id="6" name="Text Placeholder 3"/>
          <p:cNvSpPr txBox="1">
            <a:spLocks/>
          </p:cNvSpPr>
          <p:nvPr/>
        </p:nvSpPr>
        <p:spPr>
          <a:xfrm>
            <a:off x="444500" y="1678830"/>
            <a:ext cx="6718300" cy="522729"/>
          </a:xfrm>
          <a:prstGeom prst="rect">
            <a:avLst/>
          </a:prstGeom>
        </p:spPr>
        <p:txBody>
          <a:bodyPr/>
          <a:lst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solidFill>
                  <a:schemeClr val="bg1"/>
                </a:solidFill>
              </a:rPr>
              <a:t>Space Survey Components</a:t>
            </a:r>
          </a:p>
          <a:p>
            <a:endParaRPr lang="en-US" dirty="0">
              <a:solidFill>
                <a:schemeClr val="bg1"/>
              </a:solidFill>
            </a:endParaRPr>
          </a:p>
        </p:txBody>
      </p:sp>
    </p:spTree>
    <p:extLst>
      <p:ext uri="{BB962C8B-B14F-4D97-AF65-F5344CB8AC3E}">
        <p14:creationId xmlns:p14="http://schemas.microsoft.com/office/powerpoint/2010/main" val="36274539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Slide Number Placeholder 2"/>
          <p:cNvSpPr>
            <a:spLocks noGrp="1"/>
          </p:cNvSpPr>
          <p:nvPr>
            <p:ph type="sldNum" sz="quarter" idx="12"/>
          </p:nvPr>
        </p:nvSpPr>
        <p:spPr/>
        <p:txBody>
          <a:bodyPr/>
          <a:lstStyle/>
          <a:p>
            <a:fld id="{C263D6C4-4840-40CC-AC84-17E24B3B7BDE}" type="slidenum">
              <a:rPr lang="en-GB" smtClean="0"/>
              <a:pPr/>
              <a:t>7</a:t>
            </a:fld>
            <a:endParaRPr lang="en-GB" dirty="0"/>
          </a:p>
        </p:txBody>
      </p:sp>
      <p:sp>
        <p:nvSpPr>
          <p:cNvPr id="4" name="Text Placeholder 3"/>
          <p:cNvSpPr>
            <a:spLocks noGrp="1"/>
          </p:cNvSpPr>
          <p:nvPr>
            <p:ph type="body" sz="quarter" idx="13"/>
          </p:nvPr>
        </p:nvSpPr>
        <p:spPr>
          <a:xfrm>
            <a:off x="444500" y="2085297"/>
            <a:ext cx="7160986" cy="3996191"/>
          </a:xfrm>
        </p:spPr>
        <p:txBody>
          <a:bodyPr/>
          <a:lstStyle/>
          <a:p>
            <a:r>
              <a:rPr lang="en-US" sz="2000" dirty="0"/>
              <a:t>Verify the physical attributes of each room such as building name, room number, room type, and approximate square footage for accuracy. </a:t>
            </a:r>
          </a:p>
          <a:p>
            <a:r>
              <a:rPr lang="en-US" sz="2000" dirty="0"/>
              <a:t>Identify the Investigator(s) who are assigned the room.</a:t>
            </a:r>
          </a:p>
          <a:p>
            <a:r>
              <a:rPr lang="en-US" sz="2000" dirty="0"/>
              <a:t>Identify the funding (PeopleSoft </a:t>
            </a:r>
            <a:r>
              <a:rPr lang="en-US" sz="2000" dirty="0" err="1"/>
              <a:t>MoCodes</a:t>
            </a:r>
            <a:r>
              <a:rPr lang="en-US" sz="2000" dirty="0"/>
              <a:t>) supporting the activities of the room.</a:t>
            </a:r>
          </a:p>
          <a:p>
            <a:r>
              <a:rPr lang="en-US" sz="2000" dirty="0"/>
              <a:t>Identify the Occupants of the room.</a:t>
            </a:r>
          </a:p>
          <a:p>
            <a:r>
              <a:rPr lang="en-US" sz="2000" dirty="0"/>
              <a:t>Assign the Uniform Guidance Functions to the room.</a:t>
            </a:r>
          </a:p>
          <a:p>
            <a:pPr lvl="1"/>
            <a:r>
              <a:rPr lang="en-US" sz="2000" dirty="0"/>
              <a:t>Must total 100%</a:t>
            </a:r>
          </a:p>
          <a:p>
            <a:r>
              <a:rPr lang="en-US" sz="2000" dirty="0"/>
              <a:t>Review the coding for reasonableness.</a:t>
            </a:r>
          </a:p>
        </p:txBody>
      </p:sp>
      <p:sp>
        <p:nvSpPr>
          <p:cNvPr id="5" name="Rectangle 4"/>
          <p:cNvSpPr/>
          <p:nvPr/>
        </p:nvSpPr>
        <p:spPr>
          <a:xfrm>
            <a:off x="444500" y="1388534"/>
            <a:ext cx="6096000" cy="523220"/>
          </a:xfrm>
          <a:prstGeom prst="rect">
            <a:avLst/>
          </a:prstGeom>
        </p:spPr>
        <p:txBody>
          <a:bodyPr>
            <a:spAutoFit/>
          </a:bodyPr>
          <a:lstStyle/>
          <a:p>
            <a:pPr>
              <a:defRPr/>
            </a:pPr>
            <a:r>
              <a:rPr lang="en-US" altLang="en-US" sz="2800" dirty="0">
                <a:solidFill>
                  <a:schemeClr val="bg1"/>
                </a:solidFill>
              </a:rPr>
              <a:t>Space Survey Process</a:t>
            </a:r>
          </a:p>
        </p:txBody>
      </p:sp>
    </p:spTree>
    <p:extLst>
      <p:ext uri="{BB962C8B-B14F-4D97-AF65-F5344CB8AC3E}">
        <p14:creationId xmlns:p14="http://schemas.microsoft.com/office/powerpoint/2010/main" val="40627763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B065C75-272B-4BB5-BA23-D80E8654D621}"/>
              </a:ext>
            </a:extLst>
          </p:cNvPr>
          <p:cNvSpPr>
            <a:spLocks noGrp="1"/>
          </p:cNvSpPr>
          <p:nvPr>
            <p:ph type="sldNum" sz="quarter" idx="12"/>
          </p:nvPr>
        </p:nvSpPr>
        <p:spPr/>
        <p:txBody>
          <a:bodyPr/>
          <a:lstStyle/>
          <a:p>
            <a:fld id="{C263D6C4-4840-40CC-AC84-17E24B3B7BDE}" type="slidenum">
              <a:rPr lang="en-GB" smtClean="0"/>
              <a:pPr/>
              <a:t>8</a:t>
            </a:fld>
            <a:endParaRPr lang="en-GB" dirty="0"/>
          </a:p>
        </p:txBody>
      </p:sp>
      <p:sp>
        <p:nvSpPr>
          <p:cNvPr id="7" name="Text Box 4"/>
          <p:cNvSpPr txBox="1">
            <a:spLocks noChangeArrowheads="1"/>
          </p:cNvSpPr>
          <p:nvPr/>
        </p:nvSpPr>
        <p:spPr bwMode="auto">
          <a:xfrm>
            <a:off x="3541164" y="3570174"/>
            <a:ext cx="20955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2D637F"/>
                </a:solidFill>
                <a:latin typeface="Calibri" panose="020F0502020204030204" pitchFamily="34" charset="0"/>
                <a:cs typeface="Calibri" panose="020F0502020204030204" pitchFamily="34" charset="0"/>
              </a:defRPr>
            </a:lvl1pPr>
            <a:lvl2pPr marL="742950" indent="-285750">
              <a:spcBef>
                <a:spcPct val="20000"/>
              </a:spcBef>
              <a:buFont typeface="Arial" panose="020B0604020202020204" pitchFamily="34" charset="0"/>
              <a:buChar char="–"/>
              <a:defRPr sz="2400">
                <a:solidFill>
                  <a:srgbClr val="2D637F"/>
                </a:solidFill>
                <a:latin typeface="Calibri" panose="020F0502020204030204" pitchFamily="34" charset="0"/>
                <a:cs typeface="Calibri" panose="020F0502020204030204" pitchFamily="34" charset="0"/>
              </a:defRPr>
            </a:lvl2pPr>
            <a:lvl3pPr marL="1143000" indent="-228600">
              <a:spcBef>
                <a:spcPct val="20000"/>
              </a:spcBef>
              <a:buFont typeface="Arial" panose="020B0604020202020204" pitchFamily="34" charset="0"/>
              <a:buChar char="•"/>
              <a:defRPr sz="2000">
                <a:solidFill>
                  <a:srgbClr val="2D637F"/>
                </a:solidFill>
                <a:latin typeface="Calibri" panose="020F0502020204030204" pitchFamily="34" charset="0"/>
                <a:cs typeface="Calibri" panose="020F0502020204030204" pitchFamily="34" charset="0"/>
              </a:defRPr>
            </a:lvl3pPr>
            <a:lvl4pPr marL="1600200" indent="-228600">
              <a:spcBef>
                <a:spcPct val="20000"/>
              </a:spcBef>
              <a:buFont typeface="Arial" panose="020B0604020202020204" pitchFamily="34" charset="0"/>
              <a:buChar char="–"/>
              <a:defRPr>
                <a:solidFill>
                  <a:srgbClr val="2D637F"/>
                </a:solidFill>
                <a:latin typeface="Calibri" panose="020F0502020204030204" pitchFamily="34" charset="0"/>
                <a:cs typeface="Calibri" panose="020F0502020204030204" pitchFamily="34" charset="0"/>
              </a:defRPr>
            </a:lvl4pPr>
            <a:lvl5pPr marL="2057400" indent="-228600">
              <a:spcBef>
                <a:spcPct val="20000"/>
              </a:spcBef>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9pPr>
          </a:lstStyle>
          <a:p>
            <a:pPr algn="ctr">
              <a:spcBef>
                <a:spcPct val="50000"/>
              </a:spcBef>
              <a:buFontTx/>
              <a:buNone/>
            </a:pPr>
            <a:r>
              <a:rPr lang="en-US" altLang="en-US" sz="2200" dirty="0">
                <a:solidFill>
                  <a:schemeClr val="bg1"/>
                </a:solidFill>
                <a:latin typeface="Arial" panose="020B0604020202020204" pitchFamily="34" charset="0"/>
                <a:cs typeface="Arial" panose="020B0604020202020204" pitchFamily="34" charset="0"/>
              </a:rPr>
              <a:t>Interviews with knowledgeable departmental personnel</a:t>
            </a:r>
          </a:p>
        </p:txBody>
      </p:sp>
      <p:sp>
        <p:nvSpPr>
          <p:cNvPr id="8" name="Oval 3"/>
          <p:cNvSpPr>
            <a:spLocks noChangeArrowheads="1"/>
          </p:cNvSpPr>
          <p:nvPr/>
        </p:nvSpPr>
        <p:spPr bwMode="auto">
          <a:xfrm>
            <a:off x="3313038" y="3212276"/>
            <a:ext cx="2472436" cy="2162004"/>
          </a:xfrm>
          <a:prstGeom prst="ellipse">
            <a:avLst/>
          </a:prstGeom>
          <a:noFill/>
          <a:ln w="381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Font typeface="Arial" panose="020B0604020202020204" pitchFamily="34" charset="0"/>
              <a:buChar char="•"/>
              <a:defRPr sz="2400">
                <a:solidFill>
                  <a:srgbClr val="2D637F"/>
                </a:solidFill>
                <a:latin typeface="Calibri" panose="020F0502020204030204" pitchFamily="34" charset="0"/>
                <a:cs typeface="Calibri" panose="020F0502020204030204" pitchFamily="34" charset="0"/>
              </a:defRPr>
            </a:lvl1pPr>
            <a:lvl2pPr marL="742950" indent="-285750">
              <a:spcBef>
                <a:spcPct val="20000"/>
              </a:spcBef>
              <a:buFont typeface="Arial" panose="020B0604020202020204" pitchFamily="34" charset="0"/>
              <a:buChar char="–"/>
              <a:defRPr sz="2400">
                <a:solidFill>
                  <a:srgbClr val="2D637F"/>
                </a:solidFill>
                <a:latin typeface="Calibri" panose="020F0502020204030204" pitchFamily="34" charset="0"/>
                <a:cs typeface="Calibri" panose="020F0502020204030204" pitchFamily="34" charset="0"/>
              </a:defRPr>
            </a:lvl2pPr>
            <a:lvl3pPr marL="1143000" indent="-228600">
              <a:spcBef>
                <a:spcPct val="20000"/>
              </a:spcBef>
              <a:buFont typeface="Arial" panose="020B0604020202020204" pitchFamily="34" charset="0"/>
              <a:buChar char="•"/>
              <a:defRPr sz="2000">
                <a:solidFill>
                  <a:srgbClr val="2D637F"/>
                </a:solidFill>
                <a:latin typeface="Calibri" panose="020F0502020204030204" pitchFamily="34" charset="0"/>
                <a:cs typeface="Calibri" panose="020F0502020204030204" pitchFamily="34" charset="0"/>
              </a:defRPr>
            </a:lvl3pPr>
            <a:lvl4pPr marL="1600200" indent="-228600">
              <a:spcBef>
                <a:spcPct val="20000"/>
              </a:spcBef>
              <a:buFont typeface="Arial" panose="020B0604020202020204" pitchFamily="34" charset="0"/>
              <a:buChar char="–"/>
              <a:defRPr>
                <a:solidFill>
                  <a:srgbClr val="2D637F"/>
                </a:solidFill>
                <a:latin typeface="Calibri" panose="020F0502020204030204" pitchFamily="34" charset="0"/>
                <a:cs typeface="Calibri" panose="020F0502020204030204" pitchFamily="34" charset="0"/>
              </a:defRPr>
            </a:lvl4pPr>
            <a:lvl5pPr marL="2057400" indent="-228600">
              <a:spcBef>
                <a:spcPct val="20000"/>
              </a:spcBef>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9pPr>
          </a:lstStyle>
          <a:p>
            <a:pPr algn="ctr">
              <a:spcBef>
                <a:spcPct val="0"/>
              </a:spcBef>
              <a:buFontTx/>
              <a:buNone/>
            </a:pPr>
            <a:endParaRPr lang="en-US" altLang="en-US" sz="1200">
              <a:solidFill>
                <a:schemeClr val="tx1"/>
              </a:solidFill>
              <a:latin typeface="Arial" panose="020B0604020202020204" pitchFamily="34" charset="0"/>
              <a:cs typeface="Arial" panose="020B0604020202020204" pitchFamily="34" charset="0"/>
            </a:endParaRPr>
          </a:p>
        </p:txBody>
      </p:sp>
      <p:sp>
        <p:nvSpPr>
          <p:cNvPr id="9" name="Line 13"/>
          <p:cNvSpPr>
            <a:spLocks noChangeShapeType="1"/>
          </p:cNvSpPr>
          <p:nvPr/>
        </p:nvSpPr>
        <p:spPr bwMode="auto">
          <a:xfrm>
            <a:off x="2507211" y="3076371"/>
            <a:ext cx="889000" cy="546100"/>
          </a:xfrm>
          <a:prstGeom prst="line">
            <a:avLst/>
          </a:prstGeom>
          <a:noFill/>
          <a:ln w="57150">
            <a:solidFill>
              <a:schemeClr val="bg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10" name="Line 17"/>
          <p:cNvSpPr>
            <a:spLocks noChangeShapeType="1"/>
          </p:cNvSpPr>
          <p:nvPr/>
        </p:nvSpPr>
        <p:spPr bwMode="auto">
          <a:xfrm>
            <a:off x="2270443" y="4293278"/>
            <a:ext cx="800100" cy="0"/>
          </a:xfrm>
          <a:prstGeom prst="line">
            <a:avLst/>
          </a:prstGeom>
          <a:noFill/>
          <a:ln w="57150">
            <a:solidFill>
              <a:schemeClr val="bg1"/>
            </a:solidFill>
            <a:round/>
            <a:headEnd type="triangle" w="med" len="med"/>
            <a:tailEnd type="triangle" w="med" len="med"/>
          </a:ln>
          <a:extLst>
            <a:ext uri="{909E8E84-426E-40DD-AFC4-6F175D3DCCD1}">
              <a14:hiddenFill xmlns:a14="http://schemas.microsoft.com/office/drawing/2010/main">
                <a:noFill/>
              </a14:hiddenFill>
            </a:ext>
          </a:extLst>
        </p:spPr>
        <p:txBody>
          <a:bodyPr anchor="ctr">
            <a:spAutoFit/>
          </a:bodyPr>
          <a:lstStyle/>
          <a:p>
            <a:endParaRPr lang="en-US"/>
          </a:p>
        </p:txBody>
      </p:sp>
      <p:sp>
        <p:nvSpPr>
          <p:cNvPr id="11" name="Line 15"/>
          <p:cNvSpPr>
            <a:spLocks noChangeShapeType="1"/>
          </p:cNvSpPr>
          <p:nvPr/>
        </p:nvSpPr>
        <p:spPr bwMode="auto">
          <a:xfrm flipV="1">
            <a:off x="2473643" y="5016385"/>
            <a:ext cx="596900" cy="508000"/>
          </a:xfrm>
          <a:prstGeom prst="line">
            <a:avLst/>
          </a:prstGeom>
          <a:noFill/>
          <a:ln w="57150">
            <a:solidFill>
              <a:schemeClr val="bg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12" name="Line 16"/>
          <p:cNvSpPr>
            <a:spLocks noChangeShapeType="1"/>
          </p:cNvSpPr>
          <p:nvPr/>
        </p:nvSpPr>
        <p:spPr bwMode="auto">
          <a:xfrm>
            <a:off x="5702300" y="5245100"/>
            <a:ext cx="698500" cy="495300"/>
          </a:xfrm>
          <a:prstGeom prst="line">
            <a:avLst/>
          </a:prstGeom>
          <a:noFill/>
          <a:ln w="57150">
            <a:solidFill>
              <a:schemeClr val="bg1"/>
            </a:solidFill>
            <a:round/>
            <a:headEnd type="triangle" w="med" len="med"/>
            <a:tailEnd type="triangle" w="med" len="med"/>
          </a:ln>
          <a:extLst>
            <a:ext uri="{909E8E84-426E-40DD-AFC4-6F175D3DCCD1}">
              <a14:hiddenFill xmlns:a14="http://schemas.microsoft.com/office/drawing/2010/main">
                <a:noFill/>
              </a14:hiddenFill>
            </a:ext>
          </a:extLst>
        </p:spPr>
        <p:txBody>
          <a:bodyPr anchor="ctr">
            <a:spAutoFit/>
          </a:bodyPr>
          <a:lstStyle/>
          <a:p>
            <a:endParaRPr lang="en-US"/>
          </a:p>
        </p:txBody>
      </p:sp>
      <p:sp>
        <p:nvSpPr>
          <p:cNvPr id="13" name="Line 18"/>
          <p:cNvSpPr>
            <a:spLocks noChangeShapeType="1"/>
          </p:cNvSpPr>
          <p:nvPr/>
        </p:nvSpPr>
        <p:spPr bwMode="auto">
          <a:xfrm>
            <a:off x="6073775" y="4296049"/>
            <a:ext cx="800100" cy="0"/>
          </a:xfrm>
          <a:prstGeom prst="line">
            <a:avLst/>
          </a:prstGeom>
          <a:noFill/>
          <a:ln w="57150">
            <a:solidFill>
              <a:schemeClr val="bg1"/>
            </a:solidFill>
            <a:round/>
            <a:headEnd type="triangle" w="med" len="med"/>
            <a:tailEnd type="triangle" w="med" len="med"/>
          </a:ln>
          <a:extLst>
            <a:ext uri="{909E8E84-426E-40DD-AFC4-6F175D3DCCD1}">
              <a14:hiddenFill xmlns:a14="http://schemas.microsoft.com/office/drawing/2010/main">
                <a:noFill/>
              </a14:hiddenFill>
            </a:ext>
          </a:extLst>
        </p:spPr>
        <p:txBody>
          <a:bodyPr anchor="ctr">
            <a:spAutoFit/>
          </a:bodyPr>
          <a:lstStyle/>
          <a:p>
            <a:endParaRPr lang="en-US"/>
          </a:p>
        </p:txBody>
      </p:sp>
      <p:sp>
        <p:nvSpPr>
          <p:cNvPr id="14" name="Line 14"/>
          <p:cNvSpPr>
            <a:spLocks noChangeShapeType="1"/>
          </p:cNvSpPr>
          <p:nvPr/>
        </p:nvSpPr>
        <p:spPr bwMode="auto">
          <a:xfrm flipV="1">
            <a:off x="5775325" y="3004326"/>
            <a:ext cx="596900" cy="508000"/>
          </a:xfrm>
          <a:prstGeom prst="line">
            <a:avLst/>
          </a:prstGeom>
          <a:noFill/>
          <a:ln w="57150">
            <a:solidFill>
              <a:schemeClr val="bg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15" name="Line 12"/>
          <p:cNvSpPr>
            <a:spLocks noChangeShapeType="1"/>
          </p:cNvSpPr>
          <p:nvPr/>
        </p:nvSpPr>
        <p:spPr bwMode="auto">
          <a:xfrm>
            <a:off x="4572000" y="2571138"/>
            <a:ext cx="0" cy="558800"/>
          </a:xfrm>
          <a:prstGeom prst="line">
            <a:avLst/>
          </a:prstGeom>
          <a:noFill/>
          <a:ln w="57150">
            <a:solidFill>
              <a:schemeClr val="bg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17" name="Text Box 6"/>
          <p:cNvSpPr txBox="1">
            <a:spLocks noChangeArrowheads="1"/>
          </p:cNvSpPr>
          <p:nvPr/>
        </p:nvSpPr>
        <p:spPr bwMode="auto">
          <a:xfrm>
            <a:off x="339177" y="2667184"/>
            <a:ext cx="2641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2D637F"/>
                </a:solidFill>
                <a:latin typeface="Calibri" panose="020F0502020204030204" pitchFamily="34" charset="0"/>
                <a:cs typeface="Calibri" panose="020F0502020204030204" pitchFamily="34" charset="0"/>
              </a:defRPr>
            </a:lvl1pPr>
            <a:lvl2pPr marL="742950" indent="-285750">
              <a:spcBef>
                <a:spcPct val="20000"/>
              </a:spcBef>
              <a:buFont typeface="Arial" panose="020B0604020202020204" pitchFamily="34" charset="0"/>
              <a:buChar char="–"/>
              <a:defRPr sz="2400">
                <a:solidFill>
                  <a:srgbClr val="2D637F"/>
                </a:solidFill>
                <a:latin typeface="Calibri" panose="020F0502020204030204" pitchFamily="34" charset="0"/>
                <a:cs typeface="Calibri" panose="020F0502020204030204" pitchFamily="34" charset="0"/>
              </a:defRPr>
            </a:lvl2pPr>
            <a:lvl3pPr marL="1143000" indent="-228600">
              <a:spcBef>
                <a:spcPct val="20000"/>
              </a:spcBef>
              <a:buFont typeface="Arial" panose="020B0604020202020204" pitchFamily="34" charset="0"/>
              <a:buChar char="•"/>
              <a:defRPr sz="2000">
                <a:solidFill>
                  <a:srgbClr val="2D637F"/>
                </a:solidFill>
                <a:latin typeface="Calibri" panose="020F0502020204030204" pitchFamily="34" charset="0"/>
                <a:cs typeface="Calibri" panose="020F0502020204030204" pitchFamily="34" charset="0"/>
              </a:defRPr>
            </a:lvl3pPr>
            <a:lvl4pPr marL="1600200" indent="-228600">
              <a:spcBef>
                <a:spcPct val="20000"/>
              </a:spcBef>
              <a:buFont typeface="Arial" panose="020B0604020202020204" pitchFamily="34" charset="0"/>
              <a:buChar char="–"/>
              <a:defRPr>
                <a:solidFill>
                  <a:srgbClr val="2D637F"/>
                </a:solidFill>
                <a:latin typeface="Calibri" panose="020F0502020204030204" pitchFamily="34" charset="0"/>
                <a:cs typeface="Calibri" panose="020F0502020204030204" pitchFamily="34" charset="0"/>
              </a:defRPr>
            </a:lvl4pPr>
            <a:lvl5pPr marL="2057400" indent="-228600">
              <a:spcBef>
                <a:spcPct val="20000"/>
              </a:spcBef>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9pPr>
          </a:lstStyle>
          <a:p>
            <a:pPr algn="ctr">
              <a:spcBef>
                <a:spcPct val="50000"/>
              </a:spcBef>
              <a:buFontTx/>
              <a:buNone/>
            </a:pPr>
            <a:r>
              <a:rPr lang="en-US" altLang="en-US" sz="1800" dirty="0">
                <a:solidFill>
                  <a:schemeClr val="bg1"/>
                </a:solidFill>
                <a:latin typeface="Arial" panose="020B0604020202020204" pitchFamily="34" charset="0"/>
                <a:cs typeface="Arial" panose="020B0604020202020204" pitchFamily="34" charset="0"/>
              </a:rPr>
              <a:t>Summary room listing</a:t>
            </a:r>
          </a:p>
        </p:txBody>
      </p:sp>
      <p:sp>
        <p:nvSpPr>
          <p:cNvPr id="18" name="Text Box 7"/>
          <p:cNvSpPr txBox="1">
            <a:spLocks noChangeArrowheads="1"/>
          </p:cNvSpPr>
          <p:nvPr/>
        </p:nvSpPr>
        <p:spPr bwMode="auto">
          <a:xfrm>
            <a:off x="415608" y="4083895"/>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2D637F"/>
                </a:solidFill>
                <a:latin typeface="Calibri" panose="020F0502020204030204" pitchFamily="34" charset="0"/>
                <a:cs typeface="Calibri" panose="020F0502020204030204" pitchFamily="34" charset="0"/>
              </a:defRPr>
            </a:lvl1pPr>
            <a:lvl2pPr marL="742950" indent="-285750">
              <a:spcBef>
                <a:spcPct val="20000"/>
              </a:spcBef>
              <a:buFont typeface="Arial" panose="020B0604020202020204" pitchFamily="34" charset="0"/>
              <a:buChar char="–"/>
              <a:defRPr sz="2400">
                <a:solidFill>
                  <a:srgbClr val="2D637F"/>
                </a:solidFill>
                <a:latin typeface="Calibri" panose="020F0502020204030204" pitchFamily="34" charset="0"/>
                <a:cs typeface="Calibri" panose="020F0502020204030204" pitchFamily="34" charset="0"/>
              </a:defRPr>
            </a:lvl2pPr>
            <a:lvl3pPr marL="1143000" indent="-228600">
              <a:spcBef>
                <a:spcPct val="20000"/>
              </a:spcBef>
              <a:buFont typeface="Arial" panose="020B0604020202020204" pitchFamily="34" charset="0"/>
              <a:buChar char="•"/>
              <a:defRPr sz="2000">
                <a:solidFill>
                  <a:srgbClr val="2D637F"/>
                </a:solidFill>
                <a:latin typeface="Calibri" panose="020F0502020204030204" pitchFamily="34" charset="0"/>
                <a:cs typeface="Calibri" panose="020F0502020204030204" pitchFamily="34" charset="0"/>
              </a:defRPr>
            </a:lvl3pPr>
            <a:lvl4pPr marL="1600200" indent="-228600">
              <a:spcBef>
                <a:spcPct val="20000"/>
              </a:spcBef>
              <a:buFont typeface="Arial" panose="020B0604020202020204" pitchFamily="34" charset="0"/>
              <a:buChar char="–"/>
              <a:defRPr>
                <a:solidFill>
                  <a:srgbClr val="2D637F"/>
                </a:solidFill>
                <a:latin typeface="Calibri" panose="020F0502020204030204" pitchFamily="34" charset="0"/>
                <a:cs typeface="Calibri" panose="020F0502020204030204" pitchFamily="34" charset="0"/>
              </a:defRPr>
            </a:lvl4pPr>
            <a:lvl5pPr marL="2057400" indent="-228600">
              <a:spcBef>
                <a:spcPct val="20000"/>
              </a:spcBef>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9pPr>
          </a:lstStyle>
          <a:p>
            <a:pPr algn="ctr">
              <a:spcBef>
                <a:spcPct val="50000"/>
              </a:spcBef>
              <a:buFontTx/>
              <a:buNone/>
            </a:pPr>
            <a:r>
              <a:rPr lang="en-US" altLang="en-US" sz="1800" dirty="0">
                <a:solidFill>
                  <a:schemeClr val="bg1"/>
                </a:solidFill>
                <a:latin typeface="Arial" panose="020B0604020202020204" pitchFamily="34" charset="0"/>
                <a:cs typeface="Arial" panose="020B0604020202020204" pitchFamily="34" charset="0"/>
              </a:rPr>
              <a:t>Floor plans</a:t>
            </a:r>
          </a:p>
        </p:txBody>
      </p:sp>
      <p:sp>
        <p:nvSpPr>
          <p:cNvPr id="20" name="Text Box 8"/>
          <p:cNvSpPr txBox="1">
            <a:spLocks noChangeArrowheads="1"/>
          </p:cNvSpPr>
          <p:nvPr/>
        </p:nvSpPr>
        <p:spPr bwMode="auto">
          <a:xfrm>
            <a:off x="106911" y="5648038"/>
            <a:ext cx="32893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2D637F"/>
                </a:solidFill>
                <a:latin typeface="Calibri" panose="020F0502020204030204" pitchFamily="34" charset="0"/>
                <a:cs typeface="Calibri" panose="020F0502020204030204" pitchFamily="34" charset="0"/>
              </a:defRPr>
            </a:lvl1pPr>
            <a:lvl2pPr marL="742950" indent="-285750">
              <a:spcBef>
                <a:spcPct val="20000"/>
              </a:spcBef>
              <a:buFont typeface="Arial" panose="020B0604020202020204" pitchFamily="34" charset="0"/>
              <a:buChar char="–"/>
              <a:defRPr sz="2400">
                <a:solidFill>
                  <a:srgbClr val="2D637F"/>
                </a:solidFill>
                <a:latin typeface="Calibri" panose="020F0502020204030204" pitchFamily="34" charset="0"/>
                <a:cs typeface="Calibri" panose="020F0502020204030204" pitchFamily="34" charset="0"/>
              </a:defRPr>
            </a:lvl2pPr>
            <a:lvl3pPr marL="1143000" indent="-228600">
              <a:spcBef>
                <a:spcPct val="20000"/>
              </a:spcBef>
              <a:buFont typeface="Arial" panose="020B0604020202020204" pitchFamily="34" charset="0"/>
              <a:buChar char="•"/>
              <a:defRPr sz="2000">
                <a:solidFill>
                  <a:srgbClr val="2D637F"/>
                </a:solidFill>
                <a:latin typeface="Calibri" panose="020F0502020204030204" pitchFamily="34" charset="0"/>
                <a:cs typeface="Calibri" panose="020F0502020204030204" pitchFamily="34" charset="0"/>
              </a:defRPr>
            </a:lvl3pPr>
            <a:lvl4pPr marL="1600200" indent="-228600">
              <a:spcBef>
                <a:spcPct val="20000"/>
              </a:spcBef>
              <a:buFont typeface="Arial" panose="020B0604020202020204" pitchFamily="34" charset="0"/>
              <a:buChar char="–"/>
              <a:defRPr>
                <a:solidFill>
                  <a:srgbClr val="2D637F"/>
                </a:solidFill>
                <a:latin typeface="Calibri" panose="020F0502020204030204" pitchFamily="34" charset="0"/>
                <a:cs typeface="Calibri" panose="020F0502020204030204" pitchFamily="34" charset="0"/>
              </a:defRPr>
            </a:lvl4pPr>
            <a:lvl5pPr marL="2057400" indent="-228600">
              <a:spcBef>
                <a:spcPct val="20000"/>
              </a:spcBef>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9pPr>
          </a:lstStyle>
          <a:p>
            <a:pPr algn="ctr">
              <a:spcBef>
                <a:spcPct val="50000"/>
              </a:spcBef>
              <a:buFontTx/>
              <a:buNone/>
            </a:pPr>
            <a:r>
              <a:rPr lang="en-US" altLang="en-US" sz="1800" dirty="0">
                <a:solidFill>
                  <a:schemeClr val="bg1"/>
                </a:solidFill>
                <a:latin typeface="Arial" panose="020B0604020202020204" pitchFamily="34" charset="0"/>
                <a:cs typeface="Arial" panose="020B0604020202020204" pitchFamily="34" charset="0"/>
              </a:rPr>
              <a:t>Organized Research fund information</a:t>
            </a:r>
          </a:p>
        </p:txBody>
      </p:sp>
      <p:sp>
        <p:nvSpPr>
          <p:cNvPr id="21" name="Text Box 9"/>
          <p:cNvSpPr txBox="1">
            <a:spLocks noChangeArrowheads="1"/>
          </p:cNvSpPr>
          <p:nvPr/>
        </p:nvSpPr>
        <p:spPr bwMode="auto">
          <a:xfrm>
            <a:off x="5665066" y="5743323"/>
            <a:ext cx="2870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2D637F"/>
                </a:solidFill>
                <a:latin typeface="Calibri" panose="020F0502020204030204" pitchFamily="34" charset="0"/>
                <a:cs typeface="Calibri" panose="020F0502020204030204" pitchFamily="34" charset="0"/>
              </a:defRPr>
            </a:lvl1pPr>
            <a:lvl2pPr marL="742950" indent="-285750">
              <a:spcBef>
                <a:spcPct val="20000"/>
              </a:spcBef>
              <a:buFont typeface="Arial" panose="020B0604020202020204" pitchFamily="34" charset="0"/>
              <a:buChar char="–"/>
              <a:defRPr sz="2400">
                <a:solidFill>
                  <a:srgbClr val="2D637F"/>
                </a:solidFill>
                <a:latin typeface="Calibri" panose="020F0502020204030204" pitchFamily="34" charset="0"/>
                <a:cs typeface="Calibri" panose="020F0502020204030204" pitchFamily="34" charset="0"/>
              </a:defRPr>
            </a:lvl2pPr>
            <a:lvl3pPr marL="1143000" indent="-228600">
              <a:spcBef>
                <a:spcPct val="20000"/>
              </a:spcBef>
              <a:buFont typeface="Arial" panose="020B0604020202020204" pitchFamily="34" charset="0"/>
              <a:buChar char="•"/>
              <a:defRPr sz="2000">
                <a:solidFill>
                  <a:srgbClr val="2D637F"/>
                </a:solidFill>
                <a:latin typeface="Calibri" panose="020F0502020204030204" pitchFamily="34" charset="0"/>
                <a:cs typeface="Calibri" panose="020F0502020204030204" pitchFamily="34" charset="0"/>
              </a:defRPr>
            </a:lvl3pPr>
            <a:lvl4pPr marL="1600200" indent="-228600">
              <a:spcBef>
                <a:spcPct val="20000"/>
              </a:spcBef>
              <a:buFont typeface="Arial" panose="020B0604020202020204" pitchFamily="34" charset="0"/>
              <a:buChar char="–"/>
              <a:defRPr>
                <a:solidFill>
                  <a:srgbClr val="2D637F"/>
                </a:solidFill>
                <a:latin typeface="Calibri" panose="020F0502020204030204" pitchFamily="34" charset="0"/>
                <a:cs typeface="Calibri" panose="020F0502020204030204" pitchFamily="34" charset="0"/>
              </a:defRPr>
            </a:lvl4pPr>
            <a:lvl5pPr marL="2057400" indent="-228600">
              <a:spcBef>
                <a:spcPct val="20000"/>
              </a:spcBef>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9pPr>
          </a:lstStyle>
          <a:p>
            <a:pPr algn="ctr">
              <a:spcBef>
                <a:spcPct val="50000"/>
              </a:spcBef>
              <a:buFontTx/>
              <a:buNone/>
            </a:pPr>
            <a:r>
              <a:rPr lang="en-US" altLang="en-US" sz="1800" dirty="0">
                <a:solidFill>
                  <a:schemeClr val="bg1"/>
                </a:solidFill>
                <a:latin typeface="Arial" panose="020B0604020202020204" pitchFamily="34" charset="0"/>
                <a:cs typeface="Arial" panose="020B0604020202020204" pitchFamily="34" charset="0"/>
              </a:rPr>
              <a:t>Employee listing and funding source</a:t>
            </a:r>
          </a:p>
        </p:txBody>
      </p:sp>
      <p:sp>
        <p:nvSpPr>
          <p:cNvPr id="22" name="Text Box 10"/>
          <p:cNvSpPr txBox="1">
            <a:spLocks noChangeArrowheads="1"/>
          </p:cNvSpPr>
          <p:nvPr/>
        </p:nvSpPr>
        <p:spPr bwMode="auto">
          <a:xfrm>
            <a:off x="6934200" y="3894139"/>
            <a:ext cx="19177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2D637F"/>
                </a:solidFill>
                <a:latin typeface="Calibri" panose="020F0502020204030204" pitchFamily="34" charset="0"/>
                <a:cs typeface="Calibri" panose="020F0502020204030204" pitchFamily="34" charset="0"/>
              </a:defRPr>
            </a:lvl1pPr>
            <a:lvl2pPr marL="742950" indent="-285750">
              <a:spcBef>
                <a:spcPct val="20000"/>
              </a:spcBef>
              <a:buFont typeface="Arial" panose="020B0604020202020204" pitchFamily="34" charset="0"/>
              <a:buChar char="–"/>
              <a:defRPr sz="2400">
                <a:solidFill>
                  <a:srgbClr val="2D637F"/>
                </a:solidFill>
                <a:latin typeface="Calibri" panose="020F0502020204030204" pitchFamily="34" charset="0"/>
                <a:cs typeface="Calibri" panose="020F0502020204030204" pitchFamily="34" charset="0"/>
              </a:defRPr>
            </a:lvl2pPr>
            <a:lvl3pPr marL="1143000" indent="-228600">
              <a:spcBef>
                <a:spcPct val="20000"/>
              </a:spcBef>
              <a:buFont typeface="Arial" panose="020B0604020202020204" pitchFamily="34" charset="0"/>
              <a:buChar char="•"/>
              <a:defRPr sz="2000">
                <a:solidFill>
                  <a:srgbClr val="2D637F"/>
                </a:solidFill>
                <a:latin typeface="Calibri" panose="020F0502020204030204" pitchFamily="34" charset="0"/>
                <a:cs typeface="Calibri" panose="020F0502020204030204" pitchFamily="34" charset="0"/>
              </a:defRPr>
            </a:lvl3pPr>
            <a:lvl4pPr marL="1600200" indent="-228600">
              <a:spcBef>
                <a:spcPct val="20000"/>
              </a:spcBef>
              <a:buFont typeface="Arial" panose="020B0604020202020204" pitchFamily="34" charset="0"/>
              <a:buChar char="–"/>
              <a:defRPr>
                <a:solidFill>
                  <a:srgbClr val="2D637F"/>
                </a:solidFill>
                <a:latin typeface="Calibri" panose="020F0502020204030204" pitchFamily="34" charset="0"/>
                <a:cs typeface="Calibri" panose="020F0502020204030204" pitchFamily="34" charset="0"/>
              </a:defRPr>
            </a:lvl4pPr>
            <a:lvl5pPr marL="2057400" indent="-228600">
              <a:spcBef>
                <a:spcPct val="20000"/>
              </a:spcBef>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9pPr>
          </a:lstStyle>
          <a:p>
            <a:pPr algn="ctr">
              <a:spcBef>
                <a:spcPct val="50000"/>
              </a:spcBef>
              <a:buFontTx/>
              <a:buNone/>
            </a:pPr>
            <a:r>
              <a:rPr lang="en-US" altLang="en-US" sz="1800" dirty="0">
                <a:solidFill>
                  <a:schemeClr val="bg1"/>
                </a:solidFill>
                <a:latin typeface="Arial" panose="020B0604020202020204" pitchFamily="34" charset="0"/>
                <a:cs typeface="Arial" panose="020B0604020202020204" pitchFamily="34" charset="0"/>
              </a:rPr>
              <a:t>Labs supported or recharge billings </a:t>
            </a:r>
          </a:p>
        </p:txBody>
      </p:sp>
      <p:sp>
        <p:nvSpPr>
          <p:cNvPr id="23" name="Text Box 11"/>
          <p:cNvSpPr txBox="1">
            <a:spLocks noChangeArrowheads="1"/>
          </p:cNvSpPr>
          <p:nvPr/>
        </p:nvSpPr>
        <p:spPr bwMode="auto">
          <a:xfrm>
            <a:off x="6391277" y="2297115"/>
            <a:ext cx="2460625" cy="923925"/>
          </a:xfrm>
          <a:prstGeom prst="rect">
            <a:avLst/>
          </a:prstGeom>
          <a:ln/>
        </p:spPr>
        <p:style>
          <a:lnRef idx="1">
            <a:schemeClr val="dk1"/>
          </a:lnRef>
          <a:fillRef idx="2">
            <a:schemeClr val="dk1"/>
          </a:fillRef>
          <a:effectRef idx="1">
            <a:schemeClr val="dk1"/>
          </a:effectRef>
          <a:fontRef idx="minor">
            <a:schemeClr val="dk1"/>
          </a:fontRef>
        </p:style>
        <p:txBody>
          <a:bodyPr>
            <a:spAutoFit/>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eaLnBrk="0" fontAlgn="base" hangingPunct="0">
              <a:spcBef>
                <a:spcPct val="0"/>
              </a:spcBef>
              <a:spcAft>
                <a:spcPct val="0"/>
              </a:spcAft>
              <a:defRPr sz="1200">
                <a:solidFill>
                  <a:schemeClr val="tx1"/>
                </a:solidFill>
                <a:latin typeface="Arial" charset="0"/>
                <a:cs typeface="Arial" charset="0"/>
              </a:defRPr>
            </a:lvl6pPr>
            <a:lvl7pPr marL="2971800" indent="-228600" eaLnBrk="0" fontAlgn="base" hangingPunct="0">
              <a:spcBef>
                <a:spcPct val="0"/>
              </a:spcBef>
              <a:spcAft>
                <a:spcPct val="0"/>
              </a:spcAft>
              <a:defRPr sz="1200">
                <a:solidFill>
                  <a:schemeClr val="tx1"/>
                </a:solidFill>
                <a:latin typeface="Arial" charset="0"/>
                <a:cs typeface="Arial" charset="0"/>
              </a:defRPr>
            </a:lvl7pPr>
            <a:lvl8pPr marL="3429000" indent="-228600" eaLnBrk="0" fontAlgn="base" hangingPunct="0">
              <a:spcBef>
                <a:spcPct val="0"/>
              </a:spcBef>
              <a:spcAft>
                <a:spcPct val="0"/>
              </a:spcAft>
              <a:defRPr sz="1200">
                <a:solidFill>
                  <a:schemeClr val="tx1"/>
                </a:solidFill>
                <a:latin typeface="Arial" charset="0"/>
                <a:cs typeface="Arial" charset="0"/>
              </a:defRPr>
            </a:lvl8pPr>
            <a:lvl9pPr marL="3886200" indent="-228600" eaLnBrk="0" fontAlgn="base" hangingPunct="0">
              <a:spcBef>
                <a:spcPct val="0"/>
              </a:spcBef>
              <a:spcAft>
                <a:spcPct val="0"/>
              </a:spcAft>
              <a:defRPr sz="1200">
                <a:solidFill>
                  <a:schemeClr val="tx1"/>
                </a:solidFill>
                <a:latin typeface="Arial" charset="0"/>
                <a:cs typeface="Arial" charset="0"/>
              </a:defRPr>
            </a:lvl9pPr>
          </a:lstStyle>
          <a:p>
            <a:pPr algn="ctr">
              <a:defRPr/>
            </a:pPr>
            <a:r>
              <a:rPr lang="en-US" altLang="en-US" sz="1800" dirty="0">
                <a:solidFill>
                  <a:schemeClr val="bg1"/>
                </a:solidFill>
              </a:rPr>
              <a:t>Functional usage categories (definitions)</a:t>
            </a:r>
          </a:p>
        </p:txBody>
      </p:sp>
      <p:sp>
        <p:nvSpPr>
          <p:cNvPr id="25" name="Text Box 5"/>
          <p:cNvSpPr txBox="1">
            <a:spLocks noChangeArrowheads="1"/>
          </p:cNvSpPr>
          <p:nvPr/>
        </p:nvSpPr>
        <p:spPr bwMode="auto">
          <a:xfrm>
            <a:off x="2997200" y="2133686"/>
            <a:ext cx="314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a:solidFill>
                  <a:srgbClr val="2D637F"/>
                </a:solidFill>
                <a:latin typeface="Calibri" panose="020F0502020204030204" pitchFamily="34" charset="0"/>
                <a:cs typeface="Calibri" panose="020F0502020204030204" pitchFamily="34" charset="0"/>
              </a:defRPr>
            </a:lvl1pPr>
            <a:lvl2pPr marL="742950" indent="-285750">
              <a:spcBef>
                <a:spcPct val="20000"/>
              </a:spcBef>
              <a:buFont typeface="Arial" panose="020B0604020202020204" pitchFamily="34" charset="0"/>
              <a:buChar char="–"/>
              <a:defRPr sz="2400">
                <a:solidFill>
                  <a:srgbClr val="2D637F"/>
                </a:solidFill>
                <a:latin typeface="Calibri" panose="020F0502020204030204" pitchFamily="34" charset="0"/>
                <a:cs typeface="Calibri" panose="020F0502020204030204" pitchFamily="34" charset="0"/>
              </a:defRPr>
            </a:lvl2pPr>
            <a:lvl3pPr marL="1143000" indent="-228600">
              <a:spcBef>
                <a:spcPct val="20000"/>
              </a:spcBef>
              <a:buFont typeface="Arial" panose="020B0604020202020204" pitchFamily="34" charset="0"/>
              <a:buChar char="•"/>
              <a:defRPr sz="2000">
                <a:solidFill>
                  <a:srgbClr val="2D637F"/>
                </a:solidFill>
                <a:latin typeface="Calibri" panose="020F0502020204030204" pitchFamily="34" charset="0"/>
                <a:cs typeface="Calibri" panose="020F0502020204030204" pitchFamily="34" charset="0"/>
              </a:defRPr>
            </a:lvl3pPr>
            <a:lvl4pPr marL="1600200" indent="-228600">
              <a:spcBef>
                <a:spcPct val="20000"/>
              </a:spcBef>
              <a:buFont typeface="Arial" panose="020B0604020202020204" pitchFamily="34" charset="0"/>
              <a:buChar char="–"/>
              <a:defRPr>
                <a:solidFill>
                  <a:srgbClr val="2D637F"/>
                </a:solidFill>
                <a:latin typeface="Calibri" panose="020F0502020204030204" pitchFamily="34" charset="0"/>
                <a:cs typeface="Calibri" panose="020F0502020204030204" pitchFamily="34" charset="0"/>
              </a:defRPr>
            </a:lvl4pPr>
            <a:lvl5pPr marL="2057400" indent="-228600">
              <a:spcBef>
                <a:spcPct val="20000"/>
              </a:spcBef>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2D637F"/>
                </a:solidFill>
                <a:latin typeface="Calibri" panose="020F0502020204030204" pitchFamily="34" charset="0"/>
                <a:cs typeface="Calibri" panose="020F0502020204030204" pitchFamily="34" charset="0"/>
              </a:defRPr>
            </a:lvl9pPr>
          </a:lstStyle>
          <a:p>
            <a:pPr algn="ctr">
              <a:spcBef>
                <a:spcPct val="50000"/>
              </a:spcBef>
              <a:buFontTx/>
              <a:buNone/>
            </a:pPr>
            <a:r>
              <a:rPr lang="en-US" altLang="en-US" sz="1800" dirty="0">
                <a:solidFill>
                  <a:schemeClr val="bg1"/>
                </a:solidFill>
                <a:latin typeface="Arial" panose="020B0604020202020204" pitchFamily="34" charset="0"/>
                <a:cs typeface="Arial" panose="020B0604020202020204" pitchFamily="34" charset="0"/>
              </a:rPr>
              <a:t>Personal knowledge base</a:t>
            </a:r>
          </a:p>
        </p:txBody>
      </p:sp>
      <p:sp>
        <p:nvSpPr>
          <p:cNvPr id="27" name="Title 1"/>
          <p:cNvSpPr>
            <a:spLocks noGrp="1"/>
          </p:cNvSpPr>
          <p:nvPr>
            <p:ph type="title"/>
          </p:nvPr>
        </p:nvSpPr>
        <p:spPr>
          <a:xfrm>
            <a:off x="444500" y="542927"/>
            <a:ext cx="11214100" cy="535531"/>
          </a:xfrm>
        </p:spPr>
        <p:txBody>
          <a:bodyPr>
            <a:noAutofit/>
          </a:bodyPr>
          <a:lstStyle/>
          <a:p>
            <a:r>
              <a:rPr lang="en-US" sz="3600" dirty="0"/>
              <a:t>Definitions and Guidelines</a:t>
            </a:r>
          </a:p>
        </p:txBody>
      </p:sp>
      <p:sp>
        <p:nvSpPr>
          <p:cNvPr id="24" name="Text Placeholder 3"/>
          <p:cNvSpPr txBox="1">
            <a:spLocks/>
          </p:cNvSpPr>
          <p:nvPr/>
        </p:nvSpPr>
        <p:spPr>
          <a:xfrm>
            <a:off x="508000" y="1198887"/>
            <a:ext cx="10744200" cy="522729"/>
          </a:xfrm>
          <a:prstGeom prst="rect">
            <a:avLst/>
          </a:prstGeom>
        </p:spPr>
        <p:txBody>
          <a:bodyPr/>
          <a:lst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solidFill>
                  <a:schemeClr val="bg1"/>
                </a:solidFill>
              </a:rPr>
              <a:t>Space Survey Musts</a:t>
            </a:r>
          </a:p>
          <a:p>
            <a:endParaRPr lang="en-US" dirty="0">
              <a:solidFill>
                <a:schemeClr val="bg1"/>
              </a:solidFill>
            </a:endParaRPr>
          </a:p>
        </p:txBody>
      </p:sp>
    </p:spTree>
    <p:extLst>
      <p:ext uri="{BB962C8B-B14F-4D97-AF65-F5344CB8AC3E}">
        <p14:creationId xmlns:p14="http://schemas.microsoft.com/office/powerpoint/2010/main" val="70982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 and Guidelines</a:t>
            </a:r>
          </a:p>
        </p:txBody>
      </p:sp>
      <p:sp>
        <p:nvSpPr>
          <p:cNvPr id="3" name="Slide Number Placeholder 2"/>
          <p:cNvSpPr>
            <a:spLocks noGrp="1"/>
          </p:cNvSpPr>
          <p:nvPr>
            <p:ph type="sldNum" sz="quarter" idx="12"/>
          </p:nvPr>
        </p:nvSpPr>
        <p:spPr/>
        <p:txBody>
          <a:bodyPr/>
          <a:lstStyle/>
          <a:p>
            <a:fld id="{C263D6C4-4840-40CC-AC84-17E24B3B7BDE}" type="slidenum">
              <a:rPr lang="en-GB" smtClean="0"/>
              <a:pPr/>
              <a:t>9</a:t>
            </a:fld>
            <a:endParaRPr lang="en-GB" dirty="0"/>
          </a:p>
        </p:txBody>
      </p:sp>
      <p:sp>
        <p:nvSpPr>
          <p:cNvPr id="4" name="Text Placeholder 3"/>
          <p:cNvSpPr>
            <a:spLocks noGrp="1"/>
          </p:cNvSpPr>
          <p:nvPr>
            <p:ph type="body" sz="quarter" idx="13"/>
          </p:nvPr>
        </p:nvSpPr>
        <p:spPr>
          <a:xfrm>
            <a:off x="444500" y="2148115"/>
            <a:ext cx="6718300" cy="4166960"/>
          </a:xfrm>
        </p:spPr>
        <p:txBody>
          <a:bodyPr/>
          <a:lstStyle/>
          <a:p>
            <a:pPr>
              <a:spcBef>
                <a:spcPts val="0"/>
              </a:spcBef>
              <a:spcAft>
                <a:spcPts val="0"/>
              </a:spcAft>
            </a:pPr>
            <a:r>
              <a:rPr lang="en-US" sz="1800" dirty="0" smtClean="0"/>
              <a:t>Instruction and Departmental Research (INST)</a:t>
            </a:r>
          </a:p>
          <a:p>
            <a:pPr>
              <a:spcBef>
                <a:spcPts val="0"/>
              </a:spcBef>
              <a:spcAft>
                <a:spcPts val="0"/>
              </a:spcAft>
            </a:pPr>
            <a:r>
              <a:rPr lang="en-US" sz="1800" dirty="0"/>
              <a:t>Externally Funded Research (EFR)</a:t>
            </a:r>
          </a:p>
          <a:p>
            <a:pPr>
              <a:spcBef>
                <a:spcPts val="0"/>
              </a:spcBef>
              <a:spcAft>
                <a:spcPts val="0"/>
              </a:spcAft>
            </a:pPr>
            <a:r>
              <a:rPr lang="en-US" sz="1800" dirty="0"/>
              <a:t>University Funded Research (UFR)</a:t>
            </a:r>
          </a:p>
          <a:p>
            <a:pPr>
              <a:spcBef>
                <a:spcPts val="0"/>
              </a:spcBef>
              <a:spcAft>
                <a:spcPts val="0"/>
              </a:spcAft>
            </a:pPr>
            <a:r>
              <a:rPr lang="en-US" sz="1800" dirty="0" smtClean="0"/>
              <a:t>Others Sponsored Activities (OSA)</a:t>
            </a:r>
          </a:p>
          <a:p>
            <a:pPr>
              <a:spcBef>
                <a:spcPts val="0"/>
              </a:spcBef>
              <a:spcAft>
                <a:spcPts val="0"/>
              </a:spcAft>
            </a:pPr>
            <a:r>
              <a:rPr lang="en-US" sz="1800" dirty="0" smtClean="0"/>
              <a:t>Other Institutional Activities (OIA)</a:t>
            </a:r>
          </a:p>
          <a:p>
            <a:pPr>
              <a:spcBef>
                <a:spcPts val="0"/>
              </a:spcBef>
              <a:spcAft>
                <a:spcPts val="0"/>
              </a:spcAft>
            </a:pPr>
            <a:r>
              <a:rPr lang="en-US" sz="1800" dirty="0" smtClean="0"/>
              <a:t>Departmental Administration (DA)</a:t>
            </a:r>
          </a:p>
          <a:p>
            <a:pPr>
              <a:spcBef>
                <a:spcPts val="0"/>
              </a:spcBef>
              <a:spcAft>
                <a:spcPts val="0"/>
              </a:spcAft>
            </a:pPr>
            <a:r>
              <a:rPr lang="en-US" sz="1800" dirty="0" smtClean="0"/>
              <a:t>General Administration (GA)</a:t>
            </a:r>
          </a:p>
          <a:p>
            <a:pPr>
              <a:spcBef>
                <a:spcPts val="0"/>
              </a:spcBef>
              <a:spcAft>
                <a:spcPts val="0"/>
              </a:spcAft>
            </a:pPr>
            <a:r>
              <a:rPr lang="en-US" sz="1800" dirty="0" smtClean="0"/>
              <a:t>Plant Operations and Maintenance (OM)</a:t>
            </a:r>
          </a:p>
          <a:p>
            <a:pPr>
              <a:spcBef>
                <a:spcPts val="0"/>
              </a:spcBef>
              <a:spcAft>
                <a:spcPts val="0"/>
              </a:spcAft>
            </a:pPr>
            <a:r>
              <a:rPr lang="en-US" sz="1800" dirty="0" smtClean="0"/>
              <a:t>Library (LIB)</a:t>
            </a:r>
          </a:p>
          <a:p>
            <a:pPr>
              <a:spcBef>
                <a:spcPts val="0"/>
              </a:spcBef>
              <a:spcAft>
                <a:spcPts val="0"/>
              </a:spcAft>
            </a:pPr>
            <a:r>
              <a:rPr lang="en-US" sz="1800" dirty="0" smtClean="0"/>
              <a:t>Student Services (SS)</a:t>
            </a:r>
          </a:p>
          <a:p>
            <a:pPr>
              <a:spcBef>
                <a:spcPts val="0"/>
              </a:spcBef>
              <a:spcAft>
                <a:spcPts val="0"/>
              </a:spcAft>
            </a:pPr>
            <a:r>
              <a:rPr lang="en-US" sz="1800" dirty="0"/>
              <a:t>Auxiliary Enterprises (AUX)</a:t>
            </a:r>
          </a:p>
          <a:p>
            <a:pPr>
              <a:spcBef>
                <a:spcPts val="0"/>
              </a:spcBef>
              <a:spcAft>
                <a:spcPts val="0"/>
              </a:spcAft>
            </a:pPr>
            <a:r>
              <a:rPr lang="en-US" sz="1800" dirty="0" smtClean="0"/>
              <a:t>Hospital </a:t>
            </a:r>
            <a:r>
              <a:rPr lang="en-US" sz="1800" dirty="0"/>
              <a:t>and Clinics (HOSP)</a:t>
            </a:r>
          </a:p>
          <a:p>
            <a:pPr>
              <a:spcBef>
                <a:spcPts val="0"/>
              </a:spcBef>
              <a:spcAft>
                <a:spcPts val="0"/>
              </a:spcAft>
            </a:pPr>
            <a:r>
              <a:rPr lang="en-US" sz="1800" dirty="0" smtClean="0"/>
              <a:t>Non-Assignable </a:t>
            </a:r>
            <a:r>
              <a:rPr lang="en-US" sz="1800" dirty="0"/>
              <a:t>(</a:t>
            </a:r>
            <a:r>
              <a:rPr lang="en-US" sz="1800" dirty="0" smtClean="0"/>
              <a:t>NONASGN)</a:t>
            </a:r>
          </a:p>
          <a:p>
            <a:pPr>
              <a:spcBef>
                <a:spcPts val="0"/>
              </a:spcBef>
              <a:spcAft>
                <a:spcPts val="0"/>
              </a:spcAft>
            </a:pPr>
            <a:r>
              <a:rPr lang="en-US" sz="1800" dirty="0" smtClean="0"/>
              <a:t>Unassigned (UNAS)</a:t>
            </a:r>
          </a:p>
          <a:p>
            <a:pPr>
              <a:spcBef>
                <a:spcPts val="0"/>
              </a:spcBef>
              <a:spcAft>
                <a:spcPts val="0"/>
              </a:spcAft>
            </a:pPr>
            <a:r>
              <a:rPr lang="en-US" sz="1800" dirty="0" smtClean="0"/>
              <a:t>Unspecified Utilization</a:t>
            </a:r>
          </a:p>
          <a:p>
            <a:pPr>
              <a:spcBef>
                <a:spcPts val="0"/>
              </a:spcBef>
              <a:spcAft>
                <a:spcPts val="0"/>
              </a:spcAft>
            </a:pPr>
            <a:endParaRPr lang="en-US" dirty="0" smtClean="0"/>
          </a:p>
          <a:p>
            <a:endParaRPr lang="en-US" dirty="0" smtClean="0"/>
          </a:p>
        </p:txBody>
      </p:sp>
      <p:sp>
        <p:nvSpPr>
          <p:cNvPr id="5" name="Text Placeholder 3"/>
          <p:cNvSpPr txBox="1">
            <a:spLocks/>
          </p:cNvSpPr>
          <p:nvPr/>
        </p:nvSpPr>
        <p:spPr>
          <a:xfrm>
            <a:off x="444500" y="1625387"/>
            <a:ext cx="6718300" cy="522729"/>
          </a:xfrm>
          <a:prstGeom prst="rect">
            <a:avLst/>
          </a:prstGeom>
        </p:spPr>
        <p:txBody>
          <a:bodyPr/>
          <a:lst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solidFill>
                  <a:schemeClr val="bg1"/>
                </a:solidFill>
              </a:rPr>
              <a:t>Functional Use Codes</a:t>
            </a:r>
          </a:p>
        </p:txBody>
      </p:sp>
    </p:spTree>
    <p:extLst>
      <p:ext uri="{BB962C8B-B14F-4D97-AF65-F5344CB8AC3E}">
        <p14:creationId xmlns:p14="http://schemas.microsoft.com/office/powerpoint/2010/main" val="4081843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2">
      <a:dk1>
        <a:srgbClr val="000000"/>
      </a:dk1>
      <a:lt1>
        <a:srgbClr val="FFFFFF"/>
      </a:lt1>
      <a:dk2>
        <a:srgbClr val="6D6E71"/>
      </a:dk2>
      <a:lt2>
        <a:srgbClr val="58595B"/>
      </a:lt2>
      <a:accent1>
        <a:srgbClr val="0065A4"/>
      </a:accent1>
      <a:accent2>
        <a:srgbClr val="47C3D3"/>
      </a:accent2>
      <a:accent3>
        <a:srgbClr val="8F2D63"/>
      </a:accent3>
      <a:accent4>
        <a:srgbClr val="1A6871"/>
      </a:accent4>
      <a:accent5>
        <a:srgbClr val="0C4360"/>
      </a:accent5>
      <a:accent6>
        <a:srgbClr val="F47735"/>
      </a:accent6>
      <a:hlink>
        <a:srgbClr val="00559A"/>
      </a:hlink>
      <a:folHlink>
        <a:srgbClr val="595851"/>
      </a:folHlink>
    </a:clrScheme>
    <a:fontScheme name="Custom 3">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attern_Template_02_CA - v4" id="{4EEF56C3-EEFC-48A7-8548-6C1D4240D170}" vid="{CAB35229-5F5E-4461-A564-6737846920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8992231-163D-4428-A2B8-DA1FE0274129}">
  <ds:schemaRefs>
    <ds:schemaRef ds:uri="http://schemas.microsoft.com/sharepoint/v3"/>
    <ds:schemaRef ds:uri="http://purl.org/dc/elements/1.1/"/>
    <ds:schemaRef ds:uri="http://schemas.microsoft.com/office/2006/metadata/properties"/>
    <ds:schemaRef ds:uri="6dc4bcd6-49db-4c07-9060-8acfc67cef9f"/>
    <ds:schemaRef ds:uri="http://schemas.microsoft.com/office/infopath/2007/PartnerControls"/>
    <ds:schemaRef ds:uri="http://purl.org/dc/terms/"/>
    <ds:schemaRef ds:uri="http://schemas.microsoft.com/office/2006/documentManagement/types"/>
    <ds:schemaRef ds:uri="http://purl.org/dc/dcmitype/"/>
    <ds:schemaRef ds:uri="http://schemas.openxmlformats.org/package/2006/metadata/core-properties"/>
    <ds:schemaRef ds:uri="fb0879af-3eba-417a-a55a-ffe6dcd6ca77"/>
    <ds:schemaRef ds:uri="http://www.w3.org/XML/1998/namespace"/>
  </ds:schemaRefs>
</ds:datastoreItem>
</file>

<file path=customXml/itemProps2.xml><?xml version="1.0" encoding="utf-8"?>
<ds:datastoreItem xmlns:ds="http://schemas.openxmlformats.org/officeDocument/2006/customXml" ds:itemID="{6B67ACAB-C3DC-429D-A23C-0723C084FE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95DE24-D6C3-4A00-9085-D9594C193AE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Modern blue presentation</Template>
  <TotalTime>0</TotalTime>
  <Words>1887</Words>
  <Application>Microsoft Office PowerPoint</Application>
  <PresentationFormat>Widescreen</PresentationFormat>
  <Paragraphs>242</Paragraphs>
  <Slides>22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Tahoma</vt:lpstr>
      <vt:lpstr>Trade Gothic LT Pro</vt:lpstr>
      <vt:lpstr>Trebuchet MS</vt:lpstr>
      <vt:lpstr>Office Theme</vt:lpstr>
      <vt:lpstr>Space Survey Training</vt:lpstr>
      <vt:lpstr>Agenda</vt:lpstr>
      <vt:lpstr>Overview</vt:lpstr>
      <vt:lpstr>Overview</vt:lpstr>
      <vt:lpstr>Overview</vt:lpstr>
      <vt:lpstr>Overview</vt:lpstr>
      <vt:lpstr>Overview</vt:lpstr>
      <vt:lpstr>Definitions and Guidelines</vt:lpstr>
      <vt:lpstr>Definitions and Guidelines</vt:lpstr>
      <vt:lpstr>Definitions and Guidelines</vt:lpstr>
      <vt:lpstr>Definitions and Guidelines</vt:lpstr>
      <vt:lpstr>Definitions and Guidelines</vt:lpstr>
      <vt:lpstr>Definitions and Guidelines</vt:lpstr>
      <vt:lpstr>Definitions and Guidelines</vt:lpstr>
      <vt:lpstr>Definitions and Guidelines</vt:lpstr>
      <vt:lpstr>Definitions and Guidelines</vt:lpstr>
      <vt:lpstr>Coding Space</vt:lpstr>
      <vt:lpstr>Coding Space</vt:lpstr>
      <vt:lpstr>Tips and Help</vt:lpstr>
      <vt:lpstr>Tips and Help</vt:lpstr>
      <vt:lpstr>Questions?</vt:lpstr>
      <vt:lpstr>Contact Information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2018-11-27T16:16:42Z</dcterms:created>
  <dcterms:modified xsi:type="dcterms:W3CDTF">2018-12-13T19:24:41Z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