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sldIdLst>
    <p:sldId id="307" r:id="rId5"/>
    <p:sldId id="308" r:id="rId6"/>
    <p:sldId id="312" r:id="rId7"/>
    <p:sldId id="310" r:id="rId8"/>
    <p:sldId id="311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88970" autoAdjust="0"/>
  </p:normalViewPr>
  <p:slideViewPr>
    <p:cSldViewPr snapToGrid="0">
      <p:cViewPr varScale="1">
        <p:scale>
          <a:sx n="81" d="100"/>
          <a:sy n="81" d="100"/>
        </p:scale>
        <p:origin x="120" y="390"/>
      </p:cViewPr>
      <p:guideLst/>
    </p:cSldViewPr>
  </p:slideViewPr>
  <p:outlineViewPr>
    <p:cViewPr>
      <p:scale>
        <a:sx n="33" d="100"/>
        <a:sy n="33" d="100"/>
      </p:scale>
      <p:origin x="0" y="-56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74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0127139-6483-4058-A238-15789974CC60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B3246EE-DFBD-43EC-BFCD-396B10153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26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47"/>
            <a:ext cx="12192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20EA-FF7A-4189-8D4F-592AE8C4E173}" type="datetime1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26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9BDD-55FA-4905-B8BD-7C3D7E03DE44}" type="datetime1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74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DF94-0994-4495-9DB7-364218E6529B}" type="datetime1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212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B6F3-1F38-4A32-88BF-EAE5970D1DEB}" type="datetime1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360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-3159012" y="3045302"/>
            <a:ext cx="7086122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894435" y="1582472"/>
            <a:ext cx="2745946" cy="36576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-123892" y="4583076"/>
            <a:ext cx="1204854" cy="365125"/>
          </a:xfrm>
        </p:spPr>
        <p:txBody>
          <a:bodyPr/>
          <a:lstStyle/>
          <a:p>
            <a:fld id="{F53E6520-C5B9-4C69-92E6-F8E6353D3C23}" type="datetime1">
              <a:rPr lang="en-US" smtClean="0"/>
              <a:t>11/19/2021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126671" y="5642536"/>
            <a:ext cx="703729" cy="365125"/>
          </a:xfrm>
        </p:spPr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85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81E8-5148-4D4D-A8F1-E09AB668A717}" type="datetime1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96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81E8-5148-4D4D-A8F1-E09AB668A717}" type="datetime1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8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 Progra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E4A2-5BBC-465A-8F04-D58E3186B83D}" type="datetime1">
              <a:rPr lang="en-US" smtClean="0"/>
              <a:pPr/>
              <a:t>11/19/2021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068748" y="-18288"/>
            <a:ext cx="0" cy="612648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56304" y="0"/>
            <a:ext cx="0" cy="6089904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 userDrawn="1">
            <p:ph idx="1"/>
          </p:nvPr>
        </p:nvSpPr>
        <p:spPr>
          <a:xfrm>
            <a:off x="3195919" y="365125"/>
            <a:ext cx="8677834" cy="5429620"/>
          </a:xfrm>
        </p:spPr>
        <p:txBody>
          <a:bodyPr lIns="274320" tIns="274320" rIns="274320" bIns="274320" anchor="ctr"/>
          <a:lstStyle>
            <a:lvl1pPr marL="0" indent="0" algn="l">
              <a:buNone/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76447" y="365125"/>
            <a:ext cx="2552687" cy="5429619"/>
          </a:xfrm>
        </p:spPr>
        <p:txBody>
          <a:bodyPr>
            <a:normAutofit/>
          </a:bodyPr>
          <a:lstStyle>
            <a:lvl1pPr algn="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519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ED1B-313E-4B62-8C7C-65548EA49248}" type="datetime1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11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26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26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D5CB-31F7-4B4E-962B-A2106D67B258}" type="datetime1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670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468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468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89C9A-49EC-41D9-936C-28FEBFD9DA84}" type="datetime1">
              <a:rPr lang="en-US" smtClean="0"/>
              <a:t>11/19/2021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830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0268-55A1-4560-99A4-D44BDB06C860}" type="datetime1">
              <a:rPr lang="en-US" smtClean="0"/>
              <a:t>11/19/2021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54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0924F3-9107-4B27-A238-A67E4B823817}" type="datetime1">
              <a:rPr lang="en-US" smtClean="0"/>
              <a:pPr/>
              <a:t>11/19/2021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6C19187-0210-4CC7-AE51-7FFB2AB553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6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24F3-9107-4B27-A238-A67E4B823817}" type="datetime1">
              <a:rPr lang="en-US" smtClean="0"/>
              <a:t>11/19/2021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1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14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354931"/>
            <a:ext cx="1365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715E4A2-5BBC-465A-8F04-D58E3186B83D}" type="datetime1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60659" y="6356350"/>
            <a:ext cx="24948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0070" y="6356350"/>
            <a:ext cx="7037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6C19187-0210-4CC7-AE51-7FFB2AB553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7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6" r:id="rId10"/>
    <p:sldLayoutId id="2147483657" r:id="rId11"/>
    <p:sldLayoutId id="2147483658" r:id="rId12"/>
    <p:sldLayoutId id="2147483659" r:id="rId13"/>
    <p:sldLayoutId id="2147483662" r:id="rId1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41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28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868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13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61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8">
      <a:dk1>
        <a:sysClr val="windowText" lastClr="000000"/>
      </a:dk1>
      <a:lt1>
        <a:sysClr val="window" lastClr="FFFFFF"/>
      </a:lt1>
      <a:dk2>
        <a:srgbClr val="2D3D54"/>
      </a:dk2>
      <a:lt2>
        <a:srgbClr val="F1B82D"/>
      </a:lt2>
      <a:accent1>
        <a:srgbClr val="64697C"/>
      </a:accent1>
      <a:accent2>
        <a:srgbClr val="F6CD79"/>
      </a:accent2>
      <a:accent3>
        <a:srgbClr val="B3B2C0"/>
      </a:accent3>
      <a:accent4>
        <a:srgbClr val="F9E2B6"/>
      </a:accent4>
      <a:accent5>
        <a:srgbClr val="DADBE0"/>
      </a:accent5>
      <a:accent6>
        <a:srgbClr val="FDF4E5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CE425780FFC947AABEE4F32A04C1E8" ma:contentTypeVersion="2" ma:contentTypeDescription="Create a new document." ma:contentTypeScope="" ma:versionID="1f6830dd2bcb1dd8a19f74ef0124af54">
  <xsd:schema xmlns:xsd="http://www.w3.org/2001/XMLSchema" xmlns:xs="http://www.w3.org/2001/XMLSchema" xmlns:p="http://schemas.microsoft.com/office/2006/metadata/properties" xmlns:ns2="14ffd28c-2866-4e88-9dda-2648eb6cdf8a" targetNamespace="http://schemas.microsoft.com/office/2006/metadata/properties" ma:root="true" ma:fieldsID="67fe4c6a667140527b5f685dcb609c42" ns2:_="">
    <xsd:import namespace="14ffd28c-2866-4e88-9dda-2648eb6cdf8a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ffd28c-2866-4e88-9dda-2648eb6cdf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B57206-09CE-416B-A769-AF33811AEA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5CBAB5-FDA9-45F0-AEDC-6153983E2B1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DF8BA45-F123-49E4-A283-A7B56F1BA3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ffd28c-2866-4e88-9dda-2648eb6cdf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4</Words>
  <Application>Microsoft Office PowerPoint</Application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Missouri-Columbia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Missouri System</dc:title>
  <dc:creator>University of Missouri System</dc:creator>
  <cp:lastModifiedBy>Monsen, Toni D.</cp:lastModifiedBy>
  <cp:revision>175</cp:revision>
  <cp:lastPrinted>2017-03-14T18:08:43Z</cp:lastPrinted>
  <dcterms:created xsi:type="dcterms:W3CDTF">2017-03-12T19:27:26Z</dcterms:created>
  <dcterms:modified xsi:type="dcterms:W3CDTF">2021-11-19T19:44:42Z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0x010100A5CE425780FFC947AABEE4F32A04C1E8</vt:lpwstr>
  </property>
  <property fmtid="{D5CDD505-2E9C-101B-9397-08002B2CF9AE}" pid="3" name="Order">
    <vt:r8>37300</vt:r8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TemplateUrl">
    <vt:lpwstr/>
  </property>
</Properties>
</file>