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2" r:id="rId4"/>
    <p:sldId id="267" r:id="rId5"/>
    <p:sldId id="348" r:id="rId6"/>
    <p:sldId id="341" r:id="rId7"/>
    <p:sldId id="343" r:id="rId8"/>
    <p:sldId id="342" r:id="rId9"/>
    <p:sldId id="344" r:id="rId10"/>
    <p:sldId id="346" r:id="rId11"/>
    <p:sldId id="345" r:id="rId12"/>
    <p:sldId id="347"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5F7B7-43A7-468E-8FBA-12AE927E73F3}" v="6" dt="2024-07-20T20:09:19.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62" autoAdjust="0"/>
    <p:restoredTop sz="94660"/>
  </p:normalViewPr>
  <p:slideViewPr>
    <p:cSldViewPr snapToGrid="0">
      <p:cViewPr varScale="1">
        <p:scale>
          <a:sx n="111" d="100"/>
          <a:sy n="111" d="100"/>
        </p:scale>
        <p:origin x="10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eland, Bill" userId="0ee2e1e5-2624-4480-99de-a672c98b5a72" providerId="ADAL" clId="{0A0AC5D4-0BCB-4ACC-A30B-7017AE3805A0}"/>
    <pc:docChg chg="undo custSel addSld delSld modSld sldOrd">
      <pc:chgData name="Copeland, Bill" userId="0ee2e1e5-2624-4480-99de-a672c98b5a72" providerId="ADAL" clId="{0A0AC5D4-0BCB-4ACC-A30B-7017AE3805A0}" dt="2024-02-21T15:53:39.822" v="2947" actId="20577"/>
      <pc:docMkLst>
        <pc:docMk/>
      </pc:docMkLst>
      <pc:sldChg chg="modSp mod">
        <pc:chgData name="Copeland, Bill" userId="0ee2e1e5-2624-4480-99de-a672c98b5a72" providerId="ADAL" clId="{0A0AC5D4-0BCB-4ACC-A30B-7017AE3805A0}" dt="2024-02-20T19:40:15.864" v="2404" actId="20577"/>
        <pc:sldMkLst>
          <pc:docMk/>
          <pc:sldMk cId="819991194" sldId="256"/>
        </pc:sldMkLst>
        <pc:spChg chg="mod">
          <ac:chgData name="Copeland, Bill" userId="0ee2e1e5-2624-4480-99de-a672c98b5a72" providerId="ADAL" clId="{0A0AC5D4-0BCB-4ACC-A30B-7017AE3805A0}" dt="2024-02-20T19:40:15.864" v="2404" actId="20577"/>
          <ac:spMkLst>
            <pc:docMk/>
            <pc:sldMk cId="819991194" sldId="256"/>
            <ac:spMk id="2" creationId="{551A0F2F-6A8C-F45F-3E94-29E687362DB9}"/>
          </ac:spMkLst>
        </pc:spChg>
      </pc:sldChg>
      <pc:sldChg chg="modSp del mod">
        <pc:chgData name="Copeland, Bill" userId="0ee2e1e5-2624-4480-99de-a672c98b5a72" providerId="ADAL" clId="{0A0AC5D4-0BCB-4ACC-A30B-7017AE3805A0}" dt="2024-02-21T14:29:37.347" v="2782" actId="2696"/>
        <pc:sldMkLst>
          <pc:docMk/>
          <pc:sldMk cId="3874524791" sldId="257"/>
        </pc:sldMkLst>
        <pc:spChg chg="mod">
          <ac:chgData name="Copeland, Bill" userId="0ee2e1e5-2624-4480-99de-a672c98b5a72" providerId="ADAL" clId="{0A0AC5D4-0BCB-4ACC-A30B-7017AE3805A0}" dt="2024-02-21T14:27:55.874" v="2753" actId="1076"/>
          <ac:spMkLst>
            <pc:docMk/>
            <pc:sldMk cId="3874524791" sldId="257"/>
            <ac:spMk id="2" creationId="{68DA04B5-FB6A-F54F-44CA-E9FB74D71DB4}"/>
          </ac:spMkLst>
        </pc:spChg>
      </pc:sldChg>
      <pc:sldChg chg="addSp modSp mod">
        <pc:chgData name="Copeland, Bill" userId="0ee2e1e5-2624-4480-99de-a672c98b5a72" providerId="ADAL" clId="{0A0AC5D4-0BCB-4ACC-A30B-7017AE3805A0}" dt="2024-02-21T15:53:39.822" v="2947" actId="20577"/>
        <pc:sldMkLst>
          <pc:docMk/>
          <pc:sldMk cId="404895102" sldId="258"/>
        </pc:sldMkLst>
        <pc:spChg chg="add mod">
          <ac:chgData name="Copeland, Bill" userId="0ee2e1e5-2624-4480-99de-a672c98b5a72" providerId="ADAL" clId="{0A0AC5D4-0BCB-4ACC-A30B-7017AE3805A0}" dt="2024-02-21T15:53:39.822" v="2947" actId="20577"/>
          <ac:spMkLst>
            <pc:docMk/>
            <pc:sldMk cId="404895102" sldId="258"/>
            <ac:spMk id="3" creationId="{1788BF02-0DAB-1A3C-8C0D-010C68329913}"/>
          </ac:spMkLst>
        </pc:spChg>
        <pc:spChg chg="mod">
          <ac:chgData name="Copeland, Bill" userId="0ee2e1e5-2624-4480-99de-a672c98b5a72" providerId="ADAL" clId="{0A0AC5D4-0BCB-4ACC-A30B-7017AE3805A0}" dt="2024-02-21T15:53:22.573" v="2944" actId="1076"/>
          <ac:spMkLst>
            <pc:docMk/>
            <pc:sldMk cId="404895102" sldId="258"/>
            <ac:spMk id="10" creationId="{F67FA2CC-CAFF-2623-EBAF-CF7EFDE15371}"/>
          </ac:spMkLst>
        </pc:spChg>
        <pc:spChg chg="mod">
          <ac:chgData name="Copeland, Bill" userId="0ee2e1e5-2624-4480-99de-a672c98b5a72" providerId="ADAL" clId="{0A0AC5D4-0BCB-4ACC-A30B-7017AE3805A0}" dt="2024-02-21T15:53:34.270" v="2946" actId="1076"/>
          <ac:spMkLst>
            <pc:docMk/>
            <pc:sldMk cId="404895102" sldId="258"/>
            <ac:spMk id="24" creationId="{61E8AAC1-3383-F770-1909-2F9289E98480}"/>
          </ac:spMkLst>
        </pc:spChg>
        <pc:picChg chg="mod">
          <ac:chgData name="Copeland, Bill" userId="0ee2e1e5-2624-4480-99de-a672c98b5a72" providerId="ADAL" clId="{0A0AC5D4-0BCB-4ACC-A30B-7017AE3805A0}" dt="2024-02-21T15:53:16.477" v="2942" actId="1076"/>
          <ac:picMkLst>
            <pc:docMk/>
            <pc:sldMk cId="404895102" sldId="258"/>
            <ac:picMk id="8" creationId="{6BDC0C70-0AD5-FC06-AAA7-881178DC50D9}"/>
          </ac:picMkLst>
        </pc:picChg>
        <pc:picChg chg="mod">
          <ac:chgData name="Copeland, Bill" userId="0ee2e1e5-2624-4480-99de-a672c98b5a72" providerId="ADAL" clId="{0A0AC5D4-0BCB-4ACC-A30B-7017AE3805A0}" dt="2024-02-21T15:53:19.798" v="2943" actId="1076"/>
          <ac:picMkLst>
            <pc:docMk/>
            <pc:sldMk cId="404895102" sldId="258"/>
            <ac:picMk id="11" creationId="{905196AD-BB44-D7FF-4411-0603F7A71613}"/>
          </ac:picMkLst>
        </pc:picChg>
        <pc:picChg chg="mod">
          <ac:chgData name="Copeland, Bill" userId="0ee2e1e5-2624-4480-99de-a672c98b5a72" providerId="ADAL" clId="{0A0AC5D4-0BCB-4ACC-A30B-7017AE3805A0}" dt="2024-02-21T15:53:29.814" v="2945" actId="1076"/>
          <ac:picMkLst>
            <pc:docMk/>
            <pc:sldMk cId="404895102" sldId="258"/>
            <ac:picMk id="22" creationId="{0F638C92-83BF-B0AE-6C30-EE3F2D6FA1C8}"/>
          </ac:picMkLst>
        </pc:picChg>
      </pc:sldChg>
      <pc:sldChg chg="addSp delSp modSp mod ord">
        <pc:chgData name="Copeland, Bill" userId="0ee2e1e5-2624-4480-99de-a672c98b5a72" providerId="ADAL" clId="{0A0AC5D4-0BCB-4ACC-A30B-7017AE3805A0}" dt="2024-02-20T18:20:11.123" v="499"/>
        <pc:sldMkLst>
          <pc:docMk/>
          <pc:sldMk cId="3539981190" sldId="262"/>
        </pc:sldMkLst>
        <pc:spChg chg="mod">
          <ac:chgData name="Copeland, Bill" userId="0ee2e1e5-2624-4480-99de-a672c98b5a72" providerId="ADAL" clId="{0A0AC5D4-0BCB-4ACC-A30B-7017AE3805A0}" dt="2024-02-20T17:03:57.390" v="261" actId="207"/>
          <ac:spMkLst>
            <pc:docMk/>
            <pc:sldMk cId="3539981190" sldId="262"/>
            <ac:spMk id="2" creationId="{80E78B72-5CF2-B904-1303-E53A7586E579}"/>
          </ac:spMkLst>
        </pc:spChg>
        <pc:spChg chg="mod ord">
          <ac:chgData name="Copeland, Bill" userId="0ee2e1e5-2624-4480-99de-a672c98b5a72" providerId="ADAL" clId="{0A0AC5D4-0BCB-4ACC-A30B-7017AE3805A0}" dt="2024-02-20T16:56:24.544" v="193" actId="1035"/>
          <ac:spMkLst>
            <pc:docMk/>
            <pc:sldMk cId="3539981190" sldId="262"/>
            <ac:spMk id="18" creationId="{8F5DAE3D-7430-5600-1E68-4ED3D38D5FF7}"/>
          </ac:spMkLst>
        </pc:spChg>
        <pc:spChg chg="add mod ord">
          <ac:chgData name="Copeland, Bill" userId="0ee2e1e5-2624-4480-99de-a672c98b5a72" providerId="ADAL" clId="{0A0AC5D4-0BCB-4ACC-A30B-7017AE3805A0}" dt="2024-02-20T16:53:56.087" v="188" actId="14100"/>
          <ac:spMkLst>
            <pc:docMk/>
            <pc:sldMk cId="3539981190" sldId="262"/>
            <ac:spMk id="21" creationId="{BDBD4B0E-2085-E420-9664-011C12F5D031}"/>
          </ac:spMkLst>
        </pc:spChg>
        <pc:spChg chg="add mod">
          <ac:chgData name="Copeland, Bill" userId="0ee2e1e5-2624-4480-99de-a672c98b5a72" providerId="ADAL" clId="{0A0AC5D4-0BCB-4ACC-A30B-7017AE3805A0}" dt="2024-02-20T17:06:17.791" v="302" actId="1076"/>
          <ac:spMkLst>
            <pc:docMk/>
            <pc:sldMk cId="3539981190" sldId="262"/>
            <ac:spMk id="22" creationId="{54A73DAB-64A1-A62C-842E-6911A1318CD7}"/>
          </ac:spMkLst>
        </pc:spChg>
        <pc:spChg chg="mod">
          <ac:chgData name="Copeland, Bill" userId="0ee2e1e5-2624-4480-99de-a672c98b5a72" providerId="ADAL" clId="{0A0AC5D4-0BCB-4ACC-A30B-7017AE3805A0}" dt="2024-02-20T17:09:24.933" v="378" actId="1037"/>
          <ac:spMkLst>
            <pc:docMk/>
            <pc:sldMk cId="3539981190" sldId="262"/>
            <ac:spMk id="25" creationId="{A9FB6129-C4AB-05D3-885A-C25E2A740026}"/>
          </ac:spMkLst>
        </pc:spChg>
        <pc:spChg chg="add mod">
          <ac:chgData name="Copeland, Bill" userId="0ee2e1e5-2624-4480-99de-a672c98b5a72" providerId="ADAL" clId="{0A0AC5D4-0BCB-4ACC-A30B-7017AE3805A0}" dt="2024-02-20T16:59:30.990" v="204" actId="14100"/>
          <ac:spMkLst>
            <pc:docMk/>
            <pc:sldMk cId="3539981190" sldId="262"/>
            <ac:spMk id="34" creationId="{15E6728E-8CE6-4D12-5AFE-5BF2ECCBB499}"/>
          </ac:spMkLst>
        </pc:spChg>
        <pc:spChg chg="add mod">
          <ac:chgData name="Copeland, Bill" userId="0ee2e1e5-2624-4480-99de-a672c98b5a72" providerId="ADAL" clId="{0A0AC5D4-0BCB-4ACC-A30B-7017AE3805A0}" dt="2024-02-20T16:59:41.591" v="207" actId="14100"/>
          <ac:spMkLst>
            <pc:docMk/>
            <pc:sldMk cId="3539981190" sldId="262"/>
            <ac:spMk id="35" creationId="{A9FA6835-1FAB-6B4B-B3EA-3CDFBC775C82}"/>
          </ac:spMkLst>
        </pc:spChg>
        <pc:spChg chg="add mod">
          <ac:chgData name="Copeland, Bill" userId="0ee2e1e5-2624-4480-99de-a672c98b5a72" providerId="ADAL" clId="{0A0AC5D4-0BCB-4ACC-A30B-7017AE3805A0}" dt="2024-02-20T16:59:51.189" v="210" actId="14100"/>
          <ac:spMkLst>
            <pc:docMk/>
            <pc:sldMk cId="3539981190" sldId="262"/>
            <ac:spMk id="36" creationId="{91E286E5-56E4-F2D6-591A-077ECBBF254F}"/>
          </ac:spMkLst>
        </pc:spChg>
        <pc:spChg chg="add mod">
          <ac:chgData name="Copeland, Bill" userId="0ee2e1e5-2624-4480-99de-a672c98b5a72" providerId="ADAL" clId="{0A0AC5D4-0BCB-4ACC-A30B-7017AE3805A0}" dt="2024-02-20T17:06:02.598" v="298" actId="255"/>
          <ac:spMkLst>
            <pc:docMk/>
            <pc:sldMk cId="3539981190" sldId="262"/>
            <ac:spMk id="37" creationId="{EB026659-4D7D-F031-A607-95CA08142706}"/>
          </ac:spMkLst>
        </pc:spChg>
        <pc:spChg chg="add mod">
          <ac:chgData name="Copeland, Bill" userId="0ee2e1e5-2624-4480-99de-a672c98b5a72" providerId="ADAL" clId="{0A0AC5D4-0BCB-4ACC-A30B-7017AE3805A0}" dt="2024-02-20T17:07:49.570" v="311" actId="1038"/>
          <ac:spMkLst>
            <pc:docMk/>
            <pc:sldMk cId="3539981190" sldId="262"/>
            <ac:spMk id="39" creationId="{DCCF28D9-3F76-ABBC-1611-04A12E4CA6E5}"/>
          </ac:spMkLst>
        </pc:spChg>
        <pc:spChg chg="add mod">
          <ac:chgData name="Copeland, Bill" userId="0ee2e1e5-2624-4480-99de-a672c98b5a72" providerId="ADAL" clId="{0A0AC5D4-0BCB-4ACC-A30B-7017AE3805A0}" dt="2024-02-20T17:12:46.139" v="451" actId="1076"/>
          <ac:spMkLst>
            <pc:docMk/>
            <pc:sldMk cId="3539981190" sldId="262"/>
            <ac:spMk id="41" creationId="{F32F2F6B-4C76-4D54-D1B6-E818BDDB1DDF}"/>
          </ac:spMkLst>
        </pc:spChg>
        <pc:spChg chg="add mod">
          <ac:chgData name="Copeland, Bill" userId="0ee2e1e5-2624-4480-99de-a672c98b5a72" providerId="ADAL" clId="{0A0AC5D4-0BCB-4ACC-A30B-7017AE3805A0}" dt="2024-02-20T17:11:17.223" v="393" actId="14100"/>
          <ac:spMkLst>
            <pc:docMk/>
            <pc:sldMk cId="3539981190" sldId="262"/>
            <ac:spMk id="42" creationId="{3E449E9E-39A7-4A0F-5758-DABE36593F44}"/>
          </ac:spMkLst>
        </pc:spChg>
        <pc:spChg chg="add mod">
          <ac:chgData name="Copeland, Bill" userId="0ee2e1e5-2624-4480-99de-a672c98b5a72" providerId="ADAL" clId="{0A0AC5D4-0BCB-4ACC-A30B-7017AE3805A0}" dt="2024-02-20T17:12:32.213" v="449" actId="1076"/>
          <ac:spMkLst>
            <pc:docMk/>
            <pc:sldMk cId="3539981190" sldId="262"/>
            <ac:spMk id="44" creationId="{9D4761D0-9575-7460-2C83-F0FA45B46721}"/>
          </ac:spMkLst>
        </pc:spChg>
        <pc:picChg chg="mod">
          <ac:chgData name="Copeland, Bill" userId="0ee2e1e5-2624-4480-99de-a672c98b5a72" providerId="ADAL" clId="{0A0AC5D4-0BCB-4ACC-A30B-7017AE3805A0}" dt="2024-02-20T16:44:37.073" v="77" actId="1036"/>
          <ac:picMkLst>
            <pc:docMk/>
            <pc:sldMk cId="3539981190" sldId="262"/>
            <ac:picMk id="3" creationId="{168D9B74-140D-BB0A-87F9-098C98633377}"/>
          </ac:picMkLst>
        </pc:picChg>
        <pc:picChg chg="del mod">
          <ac:chgData name="Copeland, Bill" userId="0ee2e1e5-2624-4480-99de-a672c98b5a72" providerId="ADAL" clId="{0A0AC5D4-0BCB-4ACC-A30B-7017AE3805A0}" dt="2024-02-20T16:52:04.987" v="169" actId="478"/>
          <ac:picMkLst>
            <pc:docMk/>
            <pc:sldMk cId="3539981190" sldId="262"/>
            <ac:picMk id="20" creationId="{8D5C87BC-6B65-80B4-3B7E-486245CF7356}"/>
          </ac:picMkLst>
        </pc:picChg>
        <pc:picChg chg="add mod ord">
          <ac:chgData name="Copeland, Bill" userId="0ee2e1e5-2624-4480-99de-a672c98b5a72" providerId="ADAL" clId="{0A0AC5D4-0BCB-4ACC-A30B-7017AE3805A0}" dt="2024-02-20T17:03:33.276" v="259" actId="688"/>
          <ac:picMkLst>
            <pc:docMk/>
            <pc:sldMk cId="3539981190" sldId="262"/>
            <ac:picMk id="27" creationId="{9EE2AAAA-E5CA-3D3C-4C3A-6DCCA209109B}"/>
          </ac:picMkLst>
        </pc:picChg>
        <pc:picChg chg="add mod ord">
          <ac:chgData name="Copeland, Bill" userId="0ee2e1e5-2624-4480-99de-a672c98b5a72" providerId="ADAL" clId="{0A0AC5D4-0BCB-4ACC-A30B-7017AE3805A0}" dt="2024-02-20T17:06:52.973" v="306" actId="688"/>
          <ac:picMkLst>
            <pc:docMk/>
            <pc:sldMk cId="3539981190" sldId="262"/>
            <ac:picMk id="29" creationId="{0389729A-1302-8CCC-EA3B-139CA5493700}"/>
          </ac:picMkLst>
        </pc:picChg>
        <pc:picChg chg="add del mod ord">
          <ac:chgData name="Copeland, Bill" userId="0ee2e1e5-2624-4480-99de-a672c98b5a72" providerId="ADAL" clId="{0A0AC5D4-0BCB-4ACC-A30B-7017AE3805A0}" dt="2024-02-20T16:52:27.685" v="174" actId="478"/>
          <ac:picMkLst>
            <pc:docMk/>
            <pc:sldMk cId="3539981190" sldId="262"/>
            <ac:picMk id="31" creationId="{174831BA-2DCC-5655-606D-62B1034390C4}"/>
          </ac:picMkLst>
        </pc:picChg>
        <pc:picChg chg="add mod ord">
          <ac:chgData name="Copeland, Bill" userId="0ee2e1e5-2624-4480-99de-a672c98b5a72" providerId="ADAL" clId="{0A0AC5D4-0BCB-4ACC-A30B-7017AE3805A0}" dt="2024-02-20T16:59:19.744" v="201" actId="14100"/>
          <ac:picMkLst>
            <pc:docMk/>
            <pc:sldMk cId="3539981190" sldId="262"/>
            <ac:picMk id="33" creationId="{145E9154-9838-9FC5-34F0-6D43967FC997}"/>
          </ac:picMkLst>
        </pc:picChg>
        <pc:picChg chg="add mod">
          <ac:chgData name="Copeland, Bill" userId="0ee2e1e5-2624-4480-99de-a672c98b5a72" providerId="ADAL" clId="{0A0AC5D4-0BCB-4ACC-A30B-7017AE3805A0}" dt="2024-02-20T17:01:13.119" v="256" actId="1076"/>
          <ac:picMkLst>
            <pc:docMk/>
            <pc:sldMk cId="3539981190" sldId="262"/>
            <ac:picMk id="38" creationId="{BA0A2435-FAE1-FDBA-4370-4D29E7474565}"/>
          </ac:picMkLst>
        </pc:picChg>
        <pc:picChg chg="add mod">
          <ac:chgData name="Copeland, Bill" userId="0ee2e1e5-2624-4480-99de-a672c98b5a72" providerId="ADAL" clId="{0A0AC5D4-0BCB-4ACC-A30B-7017AE3805A0}" dt="2024-02-20T17:12:57.124" v="453" actId="1076"/>
          <ac:picMkLst>
            <pc:docMk/>
            <pc:sldMk cId="3539981190" sldId="262"/>
            <ac:picMk id="40" creationId="{4F7308A5-F3AE-1CF2-75FB-BC1D0F45872F}"/>
          </ac:picMkLst>
        </pc:picChg>
        <pc:picChg chg="add mod">
          <ac:chgData name="Copeland, Bill" userId="0ee2e1e5-2624-4480-99de-a672c98b5a72" providerId="ADAL" clId="{0A0AC5D4-0BCB-4ACC-A30B-7017AE3805A0}" dt="2024-02-20T17:13:16.019" v="456" actId="1076"/>
          <ac:picMkLst>
            <pc:docMk/>
            <pc:sldMk cId="3539981190" sldId="262"/>
            <ac:picMk id="43" creationId="{6CDAA0D7-896B-38B4-539D-62C1DA5CF9CD}"/>
          </ac:picMkLst>
        </pc:picChg>
        <pc:cxnChg chg="mod">
          <ac:chgData name="Copeland, Bill" userId="0ee2e1e5-2624-4480-99de-a672c98b5a72" providerId="ADAL" clId="{0A0AC5D4-0BCB-4ACC-A30B-7017AE3805A0}" dt="2024-02-20T16:44:45.831" v="88" actId="1035"/>
          <ac:cxnSpMkLst>
            <pc:docMk/>
            <pc:sldMk cId="3539981190" sldId="262"/>
            <ac:cxnSpMk id="4" creationId="{A0D8A269-A7BE-F306-92AE-F558175CFFD5}"/>
          </ac:cxnSpMkLst>
        </pc:cxnChg>
      </pc:sldChg>
      <pc:sldChg chg="addSp delSp modSp add mod">
        <pc:chgData name="Copeland, Bill" userId="0ee2e1e5-2624-4480-99de-a672c98b5a72" providerId="ADAL" clId="{0A0AC5D4-0BCB-4ACC-A30B-7017AE3805A0}" dt="2024-02-20T18:59:09.597" v="1060" actId="1076"/>
        <pc:sldMkLst>
          <pc:docMk/>
          <pc:sldMk cId="3539923693" sldId="263"/>
        </pc:sldMkLst>
        <pc:spChg chg="mod">
          <ac:chgData name="Copeland, Bill" userId="0ee2e1e5-2624-4480-99de-a672c98b5a72" providerId="ADAL" clId="{0A0AC5D4-0BCB-4ACC-A30B-7017AE3805A0}" dt="2024-02-20T18:20:33.947" v="501" actId="1076"/>
          <ac:spMkLst>
            <pc:docMk/>
            <pc:sldMk cId="3539923693" sldId="263"/>
            <ac:spMk id="2" creationId="{80E78B72-5CF2-B904-1303-E53A7586E579}"/>
          </ac:spMkLst>
        </pc:spChg>
        <pc:spChg chg="mod ord">
          <ac:chgData name="Copeland, Bill" userId="0ee2e1e5-2624-4480-99de-a672c98b5a72" providerId="ADAL" clId="{0A0AC5D4-0BCB-4ACC-A30B-7017AE3805A0}" dt="2024-02-20T18:38:21.854" v="664" actId="14100"/>
          <ac:spMkLst>
            <pc:docMk/>
            <pc:sldMk cId="3539923693" sldId="263"/>
            <ac:spMk id="18" creationId="{8F5DAE3D-7430-5600-1E68-4ED3D38D5FF7}"/>
          </ac:spMkLst>
        </pc:spChg>
        <pc:spChg chg="del mod">
          <ac:chgData name="Copeland, Bill" userId="0ee2e1e5-2624-4480-99de-a672c98b5a72" providerId="ADAL" clId="{0A0AC5D4-0BCB-4ACC-A30B-7017AE3805A0}" dt="2024-02-20T18:44:52.924" v="825" actId="478"/>
          <ac:spMkLst>
            <pc:docMk/>
            <pc:sldMk cId="3539923693" sldId="263"/>
            <ac:spMk id="21" creationId="{BDBD4B0E-2085-E420-9664-011C12F5D031}"/>
          </ac:spMkLst>
        </pc:spChg>
        <pc:spChg chg="del mod ord">
          <ac:chgData name="Copeland, Bill" userId="0ee2e1e5-2624-4480-99de-a672c98b5a72" providerId="ADAL" clId="{0A0AC5D4-0BCB-4ACC-A30B-7017AE3805A0}" dt="2024-02-20T18:44:55.172" v="826" actId="478"/>
          <ac:spMkLst>
            <pc:docMk/>
            <pc:sldMk cId="3539923693" sldId="263"/>
            <ac:spMk id="22" creationId="{54A73DAB-64A1-A62C-842E-6911A1318CD7}"/>
          </ac:spMkLst>
        </pc:spChg>
        <pc:spChg chg="mod ord">
          <ac:chgData name="Copeland, Bill" userId="0ee2e1e5-2624-4480-99de-a672c98b5a72" providerId="ADAL" clId="{0A0AC5D4-0BCB-4ACC-A30B-7017AE3805A0}" dt="2024-02-20T18:39:49.121" v="735" actId="1076"/>
          <ac:spMkLst>
            <pc:docMk/>
            <pc:sldMk cId="3539923693" sldId="263"/>
            <ac:spMk id="25" creationId="{A9FB6129-C4AB-05D3-885A-C25E2A740026}"/>
          </ac:spMkLst>
        </pc:spChg>
        <pc:spChg chg="add mod">
          <ac:chgData name="Copeland, Bill" userId="0ee2e1e5-2624-4480-99de-a672c98b5a72" providerId="ADAL" clId="{0A0AC5D4-0BCB-4ACC-A30B-7017AE3805A0}" dt="2024-02-20T18:43:34.396" v="814" actId="14100"/>
          <ac:spMkLst>
            <pc:docMk/>
            <pc:sldMk cId="3539923693" sldId="263"/>
            <ac:spMk id="28" creationId="{90AB9768-CC67-095B-25A5-30DDB76B8EDB}"/>
          </ac:spMkLst>
        </pc:spChg>
        <pc:spChg chg="mod ord">
          <ac:chgData name="Copeland, Bill" userId="0ee2e1e5-2624-4480-99de-a672c98b5a72" providerId="ADAL" clId="{0A0AC5D4-0BCB-4ACC-A30B-7017AE3805A0}" dt="2024-02-20T18:40:00.465" v="738" actId="1076"/>
          <ac:spMkLst>
            <pc:docMk/>
            <pc:sldMk cId="3539923693" sldId="263"/>
            <ac:spMk id="34" creationId="{15E6728E-8CE6-4D12-5AFE-5BF2ECCBB499}"/>
          </ac:spMkLst>
        </pc:spChg>
        <pc:spChg chg="del mod">
          <ac:chgData name="Copeland, Bill" userId="0ee2e1e5-2624-4480-99de-a672c98b5a72" providerId="ADAL" clId="{0A0AC5D4-0BCB-4ACC-A30B-7017AE3805A0}" dt="2024-02-20T18:44:58.402" v="830" actId="478"/>
          <ac:spMkLst>
            <pc:docMk/>
            <pc:sldMk cId="3539923693" sldId="263"/>
            <ac:spMk id="35" creationId="{A9FA6835-1FAB-6B4B-B3EA-3CDFBC775C82}"/>
          </ac:spMkLst>
        </pc:spChg>
        <pc:spChg chg="del mod">
          <ac:chgData name="Copeland, Bill" userId="0ee2e1e5-2624-4480-99de-a672c98b5a72" providerId="ADAL" clId="{0A0AC5D4-0BCB-4ACC-A30B-7017AE3805A0}" dt="2024-02-20T18:44:25.605" v="824" actId="478"/>
          <ac:spMkLst>
            <pc:docMk/>
            <pc:sldMk cId="3539923693" sldId="263"/>
            <ac:spMk id="36" creationId="{91E286E5-56E4-F2D6-591A-077ECBBF254F}"/>
          </ac:spMkLst>
        </pc:spChg>
        <pc:spChg chg="del mod">
          <ac:chgData name="Copeland, Bill" userId="0ee2e1e5-2624-4480-99de-a672c98b5a72" providerId="ADAL" clId="{0A0AC5D4-0BCB-4ACC-A30B-7017AE3805A0}" dt="2024-02-20T18:45:04.236" v="833" actId="478"/>
          <ac:spMkLst>
            <pc:docMk/>
            <pc:sldMk cId="3539923693" sldId="263"/>
            <ac:spMk id="37" creationId="{EB026659-4D7D-F031-A607-95CA08142706}"/>
          </ac:spMkLst>
        </pc:spChg>
        <pc:spChg chg="del mod">
          <ac:chgData name="Copeland, Bill" userId="0ee2e1e5-2624-4480-99de-a672c98b5a72" providerId="ADAL" clId="{0A0AC5D4-0BCB-4ACC-A30B-7017AE3805A0}" dt="2024-02-20T18:44:56.132" v="827" actId="478"/>
          <ac:spMkLst>
            <pc:docMk/>
            <pc:sldMk cId="3539923693" sldId="263"/>
            <ac:spMk id="39" creationId="{DCCF28D9-3F76-ABBC-1611-04A12E4CA6E5}"/>
          </ac:spMkLst>
        </pc:spChg>
        <pc:spChg chg="mod">
          <ac:chgData name="Copeland, Bill" userId="0ee2e1e5-2624-4480-99de-a672c98b5a72" providerId="ADAL" clId="{0A0AC5D4-0BCB-4ACC-A30B-7017AE3805A0}" dt="2024-02-20T18:40:30.159" v="763" actId="1076"/>
          <ac:spMkLst>
            <pc:docMk/>
            <pc:sldMk cId="3539923693" sldId="263"/>
            <ac:spMk id="41" creationId="{F32F2F6B-4C76-4D54-D1B6-E818BDDB1DDF}"/>
          </ac:spMkLst>
        </pc:spChg>
        <pc:spChg chg="mod ord">
          <ac:chgData name="Copeland, Bill" userId="0ee2e1e5-2624-4480-99de-a672c98b5a72" providerId="ADAL" clId="{0A0AC5D4-0BCB-4ACC-A30B-7017AE3805A0}" dt="2024-02-20T18:59:09.597" v="1060" actId="1076"/>
          <ac:spMkLst>
            <pc:docMk/>
            <pc:sldMk cId="3539923693" sldId="263"/>
            <ac:spMk id="42" creationId="{3E449E9E-39A7-4A0F-5758-DABE36593F44}"/>
          </ac:spMkLst>
        </pc:spChg>
        <pc:spChg chg="mod ord">
          <ac:chgData name="Copeland, Bill" userId="0ee2e1e5-2624-4480-99de-a672c98b5a72" providerId="ADAL" clId="{0A0AC5D4-0BCB-4ACC-A30B-7017AE3805A0}" dt="2024-02-20T18:39:01.502" v="699" actId="14100"/>
          <ac:spMkLst>
            <pc:docMk/>
            <pc:sldMk cId="3539923693" sldId="263"/>
            <ac:spMk id="44" creationId="{9D4761D0-9575-7460-2C83-F0FA45B46721}"/>
          </ac:spMkLst>
        </pc:spChg>
        <pc:spChg chg="add mod">
          <ac:chgData name="Copeland, Bill" userId="0ee2e1e5-2624-4480-99de-a672c98b5a72" providerId="ADAL" clId="{0A0AC5D4-0BCB-4ACC-A30B-7017AE3805A0}" dt="2024-02-20T18:51:31.520" v="978" actId="1076"/>
          <ac:spMkLst>
            <pc:docMk/>
            <pc:sldMk cId="3539923693" sldId="263"/>
            <ac:spMk id="45" creationId="{9B8999F2-D75B-6C3A-5CE6-E91F69510F34}"/>
          </ac:spMkLst>
        </pc:spChg>
        <pc:picChg chg="add mod ord">
          <ac:chgData name="Copeland, Bill" userId="0ee2e1e5-2624-4480-99de-a672c98b5a72" providerId="ADAL" clId="{0A0AC5D4-0BCB-4ACC-A30B-7017AE3805A0}" dt="2024-02-20T18:39:21.810" v="732" actId="1035"/>
          <ac:picMkLst>
            <pc:docMk/>
            <pc:sldMk cId="3539923693" sldId="263"/>
            <ac:picMk id="5" creationId="{F2C9C2A8-AD25-3388-4840-F4EC7DFDA3EC}"/>
          </ac:picMkLst>
        </pc:picChg>
        <pc:picChg chg="add del mod ord">
          <ac:chgData name="Copeland, Bill" userId="0ee2e1e5-2624-4480-99de-a672c98b5a72" providerId="ADAL" clId="{0A0AC5D4-0BCB-4ACC-A30B-7017AE3805A0}" dt="2024-02-20T18:35:07.050" v="627" actId="478"/>
          <ac:picMkLst>
            <pc:docMk/>
            <pc:sldMk cId="3539923693" sldId="263"/>
            <ac:picMk id="7" creationId="{605BAD35-19EC-E04D-03ED-AB9B30A37DA3}"/>
          </ac:picMkLst>
        </pc:picChg>
        <pc:picChg chg="add del mod">
          <ac:chgData name="Copeland, Bill" userId="0ee2e1e5-2624-4480-99de-a672c98b5a72" providerId="ADAL" clId="{0A0AC5D4-0BCB-4ACC-A30B-7017AE3805A0}" dt="2024-02-20T18:29:35.101" v="617" actId="478"/>
          <ac:picMkLst>
            <pc:docMk/>
            <pc:sldMk cId="3539923693" sldId="263"/>
            <ac:picMk id="9" creationId="{7D75E3CA-0A14-5F86-4FCC-5B71F476D38F}"/>
          </ac:picMkLst>
        </pc:picChg>
        <pc:picChg chg="add del mod">
          <ac:chgData name="Copeland, Bill" userId="0ee2e1e5-2624-4480-99de-a672c98b5a72" providerId="ADAL" clId="{0A0AC5D4-0BCB-4ACC-A30B-7017AE3805A0}" dt="2024-02-20T18:33:56.769" v="623" actId="478"/>
          <ac:picMkLst>
            <pc:docMk/>
            <pc:sldMk cId="3539923693" sldId="263"/>
            <ac:picMk id="11" creationId="{AC61F356-E3A1-1118-A991-F71439F40066}"/>
          </ac:picMkLst>
        </pc:picChg>
        <pc:picChg chg="add mod">
          <ac:chgData name="Copeland, Bill" userId="0ee2e1e5-2624-4480-99de-a672c98b5a72" providerId="ADAL" clId="{0A0AC5D4-0BCB-4ACC-A30B-7017AE3805A0}" dt="2024-02-20T18:34:04.907" v="626" actId="1076"/>
          <ac:picMkLst>
            <pc:docMk/>
            <pc:sldMk cId="3539923693" sldId="263"/>
            <ac:picMk id="14" creationId="{5BCBD55E-7FBA-DAB2-93B5-1091645CD40A}"/>
          </ac:picMkLst>
        </pc:picChg>
        <pc:picChg chg="add del mod ord">
          <ac:chgData name="Copeland, Bill" userId="0ee2e1e5-2624-4480-99de-a672c98b5a72" providerId="ADAL" clId="{0A0AC5D4-0BCB-4ACC-A30B-7017AE3805A0}" dt="2024-02-20T18:36:02.327" v="638" actId="478"/>
          <ac:picMkLst>
            <pc:docMk/>
            <pc:sldMk cId="3539923693" sldId="263"/>
            <ac:picMk id="19" creationId="{5E82F5A7-1DC0-2740-7215-33B06478AADF}"/>
          </ac:picMkLst>
        </pc:picChg>
        <pc:picChg chg="add mod">
          <ac:chgData name="Copeland, Bill" userId="0ee2e1e5-2624-4480-99de-a672c98b5a72" providerId="ADAL" clId="{0A0AC5D4-0BCB-4ACC-A30B-7017AE3805A0}" dt="2024-02-20T18:39:56.080" v="737" actId="1076"/>
          <ac:picMkLst>
            <pc:docMk/>
            <pc:sldMk cId="3539923693" sldId="263"/>
            <ac:picMk id="23" creationId="{5C62BFAC-573F-9EE3-9709-B966863D70E8}"/>
          </ac:picMkLst>
        </pc:picChg>
        <pc:picChg chg="add mod">
          <ac:chgData name="Copeland, Bill" userId="0ee2e1e5-2624-4480-99de-a672c98b5a72" providerId="ADAL" clId="{0A0AC5D4-0BCB-4ACC-A30B-7017AE3805A0}" dt="2024-02-20T18:59:06.158" v="1059" actId="14100"/>
          <ac:picMkLst>
            <pc:docMk/>
            <pc:sldMk cId="3539923693" sldId="263"/>
            <ac:picMk id="26" creationId="{76CCC30B-DB9A-8BB5-6B0D-271E3C1E2411}"/>
          </ac:picMkLst>
        </pc:picChg>
        <pc:picChg chg="del mod">
          <ac:chgData name="Copeland, Bill" userId="0ee2e1e5-2624-4480-99de-a672c98b5a72" providerId="ADAL" clId="{0A0AC5D4-0BCB-4ACC-A30B-7017AE3805A0}" dt="2024-02-20T18:45:00.469" v="832" actId="478"/>
          <ac:picMkLst>
            <pc:docMk/>
            <pc:sldMk cId="3539923693" sldId="263"/>
            <ac:picMk id="27" creationId="{9EE2AAAA-E5CA-3D3C-4C3A-6DCCA209109B}"/>
          </ac:picMkLst>
        </pc:picChg>
        <pc:picChg chg="del mod">
          <ac:chgData name="Copeland, Bill" userId="0ee2e1e5-2624-4480-99de-a672c98b5a72" providerId="ADAL" clId="{0A0AC5D4-0BCB-4ACC-A30B-7017AE3805A0}" dt="2024-02-20T18:44:24.201" v="823" actId="478"/>
          <ac:picMkLst>
            <pc:docMk/>
            <pc:sldMk cId="3539923693" sldId="263"/>
            <ac:picMk id="29" creationId="{0389729A-1302-8CCC-EA3B-139CA5493700}"/>
          </ac:picMkLst>
        </pc:picChg>
        <pc:picChg chg="del">
          <ac:chgData name="Copeland, Bill" userId="0ee2e1e5-2624-4480-99de-a672c98b5a72" providerId="ADAL" clId="{0A0AC5D4-0BCB-4ACC-A30B-7017AE3805A0}" dt="2024-02-20T18:22:48.946" v="502" actId="478"/>
          <ac:picMkLst>
            <pc:docMk/>
            <pc:sldMk cId="3539923693" sldId="263"/>
            <ac:picMk id="33" creationId="{145E9154-9838-9FC5-34F0-6D43967FC997}"/>
          </ac:picMkLst>
        </pc:picChg>
        <pc:picChg chg="del mod">
          <ac:chgData name="Copeland, Bill" userId="0ee2e1e5-2624-4480-99de-a672c98b5a72" providerId="ADAL" clId="{0A0AC5D4-0BCB-4ACC-A30B-7017AE3805A0}" dt="2024-02-20T18:44:57.626" v="829" actId="478"/>
          <ac:picMkLst>
            <pc:docMk/>
            <pc:sldMk cId="3539923693" sldId="263"/>
            <ac:picMk id="38" creationId="{BA0A2435-FAE1-FDBA-4370-4D29E7474565}"/>
          </ac:picMkLst>
        </pc:picChg>
        <pc:picChg chg="del mod">
          <ac:chgData name="Copeland, Bill" userId="0ee2e1e5-2624-4480-99de-a672c98b5a72" providerId="ADAL" clId="{0A0AC5D4-0BCB-4ACC-A30B-7017AE3805A0}" dt="2024-02-20T18:44:57.193" v="828" actId="478"/>
          <ac:picMkLst>
            <pc:docMk/>
            <pc:sldMk cId="3539923693" sldId="263"/>
            <ac:picMk id="40" creationId="{4F7308A5-F3AE-1CF2-75FB-BC1D0F45872F}"/>
          </ac:picMkLst>
        </pc:picChg>
        <pc:picChg chg="mod ord">
          <ac:chgData name="Copeland, Bill" userId="0ee2e1e5-2624-4480-99de-a672c98b5a72" providerId="ADAL" clId="{0A0AC5D4-0BCB-4ACC-A30B-7017AE3805A0}" dt="2024-02-20T18:45:30.219" v="851" actId="1036"/>
          <ac:picMkLst>
            <pc:docMk/>
            <pc:sldMk cId="3539923693" sldId="263"/>
            <ac:picMk id="43" creationId="{6CDAA0D7-896B-38B4-539D-62C1DA5CF9CD}"/>
          </ac:picMkLst>
        </pc:picChg>
        <pc:cxnChg chg="add mod">
          <ac:chgData name="Copeland, Bill" userId="0ee2e1e5-2624-4480-99de-a672c98b5a72" providerId="ADAL" clId="{0A0AC5D4-0BCB-4ACC-A30B-7017AE3805A0}" dt="2024-02-20T18:45:51.467" v="854" actId="14100"/>
          <ac:cxnSpMkLst>
            <pc:docMk/>
            <pc:sldMk cId="3539923693" sldId="263"/>
            <ac:cxnSpMk id="30" creationId="{155C4319-D67F-AC3C-A4B6-F66CA4299D98}"/>
          </ac:cxnSpMkLst>
        </pc:cxnChg>
      </pc:sldChg>
      <pc:sldChg chg="addSp delSp modSp add mod ord">
        <pc:chgData name="Copeland, Bill" userId="0ee2e1e5-2624-4480-99de-a672c98b5a72" providerId="ADAL" clId="{0A0AC5D4-0BCB-4ACC-A30B-7017AE3805A0}" dt="2024-02-20T19:45:11.119" v="2417" actId="478"/>
        <pc:sldMkLst>
          <pc:docMk/>
          <pc:sldMk cId="1853018843" sldId="264"/>
        </pc:sldMkLst>
        <pc:picChg chg="add del mod">
          <ac:chgData name="Copeland, Bill" userId="0ee2e1e5-2624-4480-99de-a672c98b5a72" providerId="ADAL" clId="{0A0AC5D4-0BCB-4ACC-A30B-7017AE3805A0}" dt="2024-02-20T19:45:11.119" v="2417" actId="478"/>
          <ac:picMkLst>
            <pc:docMk/>
            <pc:sldMk cId="1853018843" sldId="264"/>
            <ac:picMk id="7" creationId="{BF6FC77A-BED6-BE05-E71F-ED733FA4F4B7}"/>
          </ac:picMkLst>
        </pc:picChg>
        <pc:picChg chg="add del mod">
          <ac:chgData name="Copeland, Bill" userId="0ee2e1e5-2624-4480-99de-a672c98b5a72" providerId="ADAL" clId="{0A0AC5D4-0BCB-4ACC-A30B-7017AE3805A0}" dt="2024-02-20T19:45:09.231" v="2416" actId="478"/>
          <ac:picMkLst>
            <pc:docMk/>
            <pc:sldMk cId="1853018843" sldId="264"/>
            <ac:picMk id="9" creationId="{EE78BC5A-539C-BABB-EEA0-C4D24A864B9D}"/>
          </ac:picMkLst>
        </pc:picChg>
        <pc:picChg chg="mod">
          <ac:chgData name="Copeland, Bill" userId="0ee2e1e5-2624-4480-99de-a672c98b5a72" providerId="ADAL" clId="{0A0AC5D4-0BCB-4ACC-A30B-7017AE3805A0}" dt="2024-02-20T19:44:43.338" v="2413" actId="1076"/>
          <ac:picMkLst>
            <pc:docMk/>
            <pc:sldMk cId="1853018843" sldId="264"/>
            <ac:picMk id="33" creationId="{145E9154-9838-9FC5-34F0-6D43967FC997}"/>
          </ac:picMkLst>
        </pc:picChg>
      </pc:sldChg>
      <pc:sldChg chg="addSp delSp modSp add mod">
        <pc:chgData name="Copeland, Bill" userId="0ee2e1e5-2624-4480-99de-a672c98b5a72" providerId="ADAL" clId="{0A0AC5D4-0BCB-4ACC-A30B-7017AE3805A0}" dt="2024-02-20T18:54:32.165" v="1058" actId="1036"/>
        <pc:sldMkLst>
          <pc:docMk/>
          <pc:sldMk cId="2304714841" sldId="265"/>
        </pc:sldMkLst>
        <pc:spChg chg="add mod">
          <ac:chgData name="Copeland, Bill" userId="0ee2e1e5-2624-4480-99de-a672c98b5a72" providerId="ADAL" clId="{0A0AC5D4-0BCB-4ACC-A30B-7017AE3805A0}" dt="2024-02-20T18:54:04.578" v="1049" actId="1037"/>
          <ac:spMkLst>
            <pc:docMk/>
            <pc:sldMk cId="2304714841" sldId="265"/>
            <ac:spMk id="8" creationId="{98B96F03-B1CF-8BC0-A070-02B4DD94EC8F}"/>
          </ac:spMkLst>
        </pc:spChg>
        <pc:spChg chg="add mod">
          <ac:chgData name="Copeland, Bill" userId="0ee2e1e5-2624-4480-99de-a672c98b5a72" providerId="ADAL" clId="{0A0AC5D4-0BCB-4ACC-A30B-7017AE3805A0}" dt="2024-02-20T18:52:26.890" v="988" actId="1038"/>
          <ac:spMkLst>
            <pc:docMk/>
            <pc:sldMk cId="2304714841" sldId="265"/>
            <ac:spMk id="11" creationId="{4D8E5AF7-694C-E9A5-B6F6-0B362DCEAECC}"/>
          </ac:spMkLst>
        </pc:spChg>
        <pc:spChg chg="mod">
          <ac:chgData name="Copeland, Bill" userId="0ee2e1e5-2624-4480-99de-a672c98b5a72" providerId="ADAL" clId="{0A0AC5D4-0BCB-4ACC-A30B-7017AE3805A0}" dt="2024-02-20T18:54:11.493" v="1050" actId="1076"/>
          <ac:spMkLst>
            <pc:docMk/>
            <pc:sldMk cId="2304714841" sldId="265"/>
            <ac:spMk id="28" creationId="{90AB9768-CC67-095B-25A5-30DDB76B8EDB}"/>
          </ac:spMkLst>
        </pc:spChg>
        <pc:spChg chg="mod ord">
          <ac:chgData name="Copeland, Bill" userId="0ee2e1e5-2624-4480-99de-a672c98b5a72" providerId="ADAL" clId="{0A0AC5D4-0BCB-4ACC-A30B-7017AE3805A0}" dt="2024-02-20T18:53:55.645" v="1034" actId="1037"/>
          <ac:spMkLst>
            <pc:docMk/>
            <pc:sldMk cId="2304714841" sldId="265"/>
            <ac:spMk id="42" creationId="{3E449E9E-39A7-4A0F-5758-DABE36593F44}"/>
          </ac:spMkLst>
        </pc:spChg>
        <pc:picChg chg="add mod">
          <ac:chgData name="Copeland, Bill" userId="0ee2e1e5-2624-4480-99de-a672c98b5a72" providerId="ADAL" clId="{0A0AC5D4-0BCB-4ACC-A30B-7017AE3805A0}" dt="2024-02-20T18:53:48.845" v="1020" actId="1037"/>
          <ac:picMkLst>
            <pc:docMk/>
            <pc:sldMk cId="2304714841" sldId="265"/>
            <ac:picMk id="7" creationId="{C43B9AE3-A0B0-92B3-C094-F404FCE3A179}"/>
          </ac:picMkLst>
        </pc:picChg>
        <pc:picChg chg="add mod">
          <ac:chgData name="Copeland, Bill" userId="0ee2e1e5-2624-4480-99de-a672c98b5a72" providerId="ADAL" clId="{0A0AC5D4-0BCB-4ACC-A30B-7017AE3805A0}" dt="2024-02-20T18:53:59.748" v="1041" actId="1037"/>
          <ac:picMkLst>
            <pc:docMk/>
            <pc:sldMk cId="2304714841" sldId="265"/>
            <ac:picMk id="9" creationId="{1AE12ABC-562D-590B-5E9E-331ACAA6838F}"/>
          </ac:picMkLst>
        </pc:picChg>
        <pc:picChg chg="add mod">
          <ac:chgData name="Copeland, Bill" userId="0ee2e1e5-2624-4480-99de-a672c98b5a72" providerId="ADAL" clId="{0A0AC5D4-0BCB-4ACC-A30B-7017AE3805A0}" dt="2024-02-20T18:50:30.574" v="943"/>
          <ac:picMkLst>
            <pc:docMk/>
            <pc:sldMk cId="2304714841" sldId="265"/>
            <ac:picMk id="10" creationId="{78FC0B6B-1473-CFA7-CBD6-7504550D14AE}"/>
          </ac:picMkLst>
        </pc:picChg>
        <pc:picChg chg="del">
          <ac:chgData name="Copeland, Bill" userId="0ee2e1e5-2624-4480-99de-a672c98b5a72" providerId="ADAL" clId="{0A0AC5D4-0BCB-4ACC-A30B-7017AE3805A0}" dt="2024-02-20T18:47:58.950" v="858" actId="478"/>
          <ac:picMkLst>
            <pc:docMk/>
            <pc:sldMk cId="2304714841" sldId="265"/>
            <ac:picMk id="26" creationId="{76CCC30B-DB9A-8BB5-6B0D-271E3C1E2411}"/>
          </ac:picMkLst>
        </pc:picChg>
        <pc:cxnChg chg="mod">
          <ac:chgData name="Copeland, Bill" userId="0ee2e1e5-2624-4480-99de-a672c98b5a72" providerId="ADAL" clId="{0A0AC5D4-0BCB-4ACC-A30B-7017AE3805A0}" dt="2024-02-20T18:54:32.165" v="1058" actId="1036"/>
          <ac:cxnSpMkLst>
            <pc:docMk/>
            <pc:sldMk cId="2304714841" sldId="265"/>
            <ac:cxnSpMk id="30" creationId="{155C4319-D67F-AC3C-A4B6-F66CA4299D98}"/>
          </ac:cxnSpMkLst>
        </pc:cxnChg>
      </pc:sldChg>
      <pc:sldChg chg="addSp delSp modSp add mod">
        <pc:chgData name="Copeland, Bill" userId="0ee2e1e5-2624-4480-99de-a672c98b5a72" providerId="ADAL" clId="{0A0AC5D4-0BCB-4ACC-A30B-7017AE3805A0}" dt="2024-02-20T20:39:32.187" v="2750" actId="1076"/>
        <pc:sldMkLst>
          <pc:docMk/>
          <pc:sldMk cId="4154318447" sldId="266"/>
        </pc:sldMkLst>
        <pc:spChg chg="mod">
          <ac:chgData name="Copeland, Bill" userId="0ee2e1e5-2624-4480-99de-a672c98b5a72" providerId="ADAL" clId="{0A0AC5D4-0BCB-4ACC-A30B-7017AE3805A0}" dt="2024-02-20T20:39:21.538" v="2749" actId="1037"/>
          <ac:spMkLst>
            <pc:docMk/>
            <pc:sldMk cId="4154318447" sldId="266"/>
            <ac:spMk id="8" creationId="{98B96F03-B1CF-8BC0-A070-02B4DD94EC8F}"/>
          </ac:spMkLst>
        </pc:spChg>
        <pc:spChg chg="del mod">
          <ac:chgData name="Copeland, Bill" userId="0ee2e1e5-2624-4480-99de-a672c98b5a72" providerId="ADAL" clId="{0A0AC5D4-0BCB-4ACC-A30B-7017AE3805A0}" dt="2024-02-20T19:04:20.429" v="1124" actId="478"/>
          <ac:spMkLst>
            <pc:docMk/>
            <pc:sldMk cId="4154318447" sldId="266"/>
            <ac:spMk id="18" creationId="{8F5DAE3D-7430-5600-1E68-4ED3D38D5FF7}"/>
          </ac:spMkLst>
        </pc:spChg>
        <pc:spChg chg="add mod">
          <ac:chgData name="Copeland, Bill" userId="0ee2e1e5-2624-4480-99de-a672c98b5a72" providerId="ADAL" clId="{0A0AC5D4-0BCB-4ACC-A30B-7017AE3805A0}" dt="2024-02-20T20:39:21.538" v="2749" actId="1037"/>
          <ac:spMkLst>
            <pc:docMk/>
            <pc:sldMk cId="4154318447" sldId="266"/>
            <ac:spMk id="20" creationId="{CDA6FD7E-1E14-B7DA-A1DF-4D0055A9DDF5}"/>
          </ac:spMkLst>
        </pc:spChg>
        <pc:spChg chg="del">
          <ac:chgData name="Copeland, Bill" userId="0ee2e1e5-2624-4480-99de-a672c98b5a72" providerId="ADAL" clId="{0A0AC5D4-0BCB-4ACC-A30B-7017AE3805A0}" dt="2024-02-20T19:04:24.565" v="1127" actId="478"/>
          <ac:spMkLst>
            <pc:docMk/>
            <pc:sldMk cId="4154318447" sldId="266"/>
            <ac:spMk id="25" creationId="{A9FB6129-C4AB-05D3-885A-C25E2A740026}"/>
          </ac:spMkLst>
        </pc:spChg>
        <pc:spChg chg="mod">
          <ac:chgData name="Copeland, Bill" userId="0ee2e1e5-2624-4480-99de-a672c98b5a72" providerId="ADAL" clId="{0A0AC5D4-0BCB-4ACC-A30B-7017AE3805A0}" dt="2024-02-20T20:39:32.187" v="2750" actId="1076"/>
          <ac:spMkLst>
            <pc:docMk/>
            <pc:sldMk cId="4154318447" sldId="266"/>
            <ac:spMk id="28" creationId="{90AB9768-CC67-095B-25A5-30DDB76B8EDB}"/>
          </ac:spMkLst>
        </pc:spChg>
        <pc:spChg chg="mod">
          <ac:chgData name="Copeland, Bill" userId="0ee2e1e5-2624-4480-99de-a672c98b5a72" providerId="ADAL" clId="{0A0AC5D4-0BCB-4ACC-A30B-7017AE3805A0}" dt="2024-02-20T20:39:21.538" v="2749" actId="1037"/>
          <ac:spMkLst>
            <pc:docMk/>
            <pc:sldMk cId="4154318447" sldId="266"/>
            <ac:spMk id="34" creationId="{15E6728E-8CE6-4D12-5AFE-5BF2ECCBB499}"/>
          </ac:spMkLst>
        </pc:spChg>
        <pc:spChg chg="add mod">
          <ac:chgData name="Copeland, Bill" userId="0ee2e1e5-2624-4480-99de-a672c98b5a72" providerId="ADAL" clId="{0A0AC5D4-0BCB-4ACC-A30B-7017AE3805A0}" dt="2024-02-20T20:39:21.538" v="2749" actId="1037"/>
          <ac:spMkLst>
            <pc:docMk/>
            <pc:sldMk cId="4154318447" sldId="266"/>
            <ac:spMk id="39" creationId="{C50A607C-DB3A-3166-90D8-91BAF7BFF49C}"/>
          </ac:spMkLst>
        </pc:spChg>
        <pc:spChg chg="mod">
          <ac:chgData name="Copeland, Bill" userId="0ee2e1e5-2624-4480-99de-a672c98b5a72" providerId="ADAL" clId="{0A0AC5D4-0BCB-4ACC-A30B-7017AE3805A0}" dt="2024-02-20T19:31:32.468" v="2150" actId="1037"/>
          <ac:spMkLst>
            <pc:docMk/>
            <pc:sldMk cId="4154318447" sldId="266"/>
            <ac:spMk id="41" creationId="{F32F2F6B-4C76-4D54-D1B6-E818BDDB1DDF}"/>
          </ac:spMkLst>
        </pc:spChg>
        <pc:spChg chg="mod ord">
          <ac:chgData name="Copeland, Bill" userId="0ee2e1e5-2624-4480-99de-a672c98b5a72" providerId="ADAL" clId="{0A0AC5D4-0BCB-4ACC-A30B-7017AE3805A0}" dt="2024-02-20T19:14:03.748" v="1532" actId="14100"/>
          <ac:spMkLst>
            <pc:docMk/>
            <pc:sldMk cId="4154318447" sldId="266"/>
            <ac:spMk id="42" creationId="{3E449E9E-39A7-4A0F-5758-DABE36593F44}"/>
          </ac:spMkLst>
        </pc:spChg>
        <pc:spChg chg="mod">
          <ac:chgData name="Copeland, Bill" userId="0ee2e1e5-2624-4480-99de-a672c98b5a72" providerId="ADAL" clId="{0A0AC5D4-0BCB-4ACC-A30B-7017AE3805A0}" dt="2024-02-20T20:39:21.538" v="2749" actId="1037"/>
          <ac:spMkLst>
            <pc:docMk/>
            <pc:sldMk cId="4154318447" sldId="266"/>
            <ac:spMk id="44" creationId="{9D4761D0-9575-7460-2C83-F0FA45B46721}"/>
          </ac:spMkLst>
        </pc:spChg>
        <pc:spChg chg="add mod">
          <ac:chgData name="Copeland, Bill" userId="0ee2e1e5-2624-4480-99de-a672c98b5a72" providerId="ADAL" clId="{0A0AC5D4-0BCB-4ACC-A30B-7017AE3805A0}" dt="2024-02-20T20:39:21.538" v="2749" actId="1037"/>
          <ac:spMkLst>
            <pc:docMk/>
            <pc:sldMk cId="4154318447" sldId="266"/>
            <ac:spMk id="45" creationId="{DEE4E013-E424-EFE6-5FAE-9B39DC6196B0}"/>
          </ac:spMkLst>
        </pc:spChg>
        <pc:spChg chg="add mod">
          <ac:chgData name="Copeland, Bill" userId="0ee2e1e5-2624-4480-99de-a672c98b5a72" providerId="ADAL" clId="{0A0AC5D4-0BCB-4ACC-A30B-7017AE3805A0}" dt="2024-02-20T20:39:21.538" v="2749" actId="1037"/>
          <ac:spMkLst>
            <pc:docMk/>
            <pc:sldMk cId="4154318447" sldId="266"/>
            <ac:spMk id="46" creationId="{AF7C60D7-1213-A6F8-C015-91A979A23061}"/>
          </ac:spMkLst>
        </pc:spChg>
        <pc:picChg chg="mod">
          <ac:chgData name="Copeland, Bill" userId="0ee2e1e5-2624-4480-99de-a672c98b5a72" providerId="ADAL" clId="{0A0AC5D4-0BCB-4ACC-A30B-7017AE3805A0}" dt="2024-02-20T19:37:54.338" v="2402" actId="1035"/>
          <ac:picMkLst>
            <pc:docMk/>
            <pc:sldMk cId="4154318447" sldId="266"/>
            <ac:picMk id="3" creationId="{168D9B74-140D-BB0A-87F9-098C98633377}"/>
          </ac:picMkLst>
        </pc:picChg>
        <pc:picChg chg="del">
          <ac:chgData name="Copeland, Bill" userId="0ee2e1e5-2624-4480-99de-a672c98b5a72" providerId="ADAL" clId="{0A0AC5D4-0BCB-4ACC-A30B-7017AE3805A0}" dt="2024-02-20T19:04:21.659" v="1125" actId="478"/>
          <ac:picMkLst>
            <pc:docMk/>
            <pc:sldMk cId="4154318447" sldId="266"/>
            <ac:picMk id="5" creationId="{F2C9C2A8-AD25-3388-4840-F4EC7DFDA3EC}"/>
          </ac:picMkLst>
        </pc:picChg>
        <pc:picChg chg="del">
          <ac:chgData name="Copeland, Bill" userId="0ee2e1e5-2624-4480-99de-a672c98b5a72" providerId="ADAL" clId="{0A0AC5D4-0BCB-4ACC-A30B-7017AE3805A0}" dt="2024-02-20T19:04:46.891" v="1130" actId="478"/>
          <ac:picMkLst>
            <pc:docMk/>
            <pc:sldMk cId="4154318447" sldId="266"/>
            <ac:picMk id="7" creationId="{C43B9AE3-A0B0-92B3-C094-F404FCE3A179}"/>
          </ac:picMkLst>
        </pc:picChg>
        <pc:picChg chg="mod">
          <ac:chgData name="Copeland, Bill" userId="0ee2e1e5-2624-4480-99de-a672c98b5a72" providerId="ADAL" clId="{0A0AC5D4-0BCB-4ACC-A30B-7017AE3805A0}" dt="2024-02-20T19:19:40.974" v="1789" actId="1076"/>
          <ac:picMkLst>
            <pc:docMk/>
            <pc:sldMk cId="4154318447" sldId="266"/>
            <ac:picMk id="9" creationId="{1AE12ABC-562D-590B-5E9E-331ACAA6838F}"/>
          </ac:picMkLst>
        </pc:picChg>
        <pc:picChg chg="add mod">
          <ac:chgData name="Copeland, Bill" userId="0ee2e1e5-2624-4480-99de-a672c98b5a72" providerId="ADAL" clId="{0A0AC5D4-0BCB-4ACC-A30B-7017AE3805A0}" dt="2024-02-20T19:02:24.480" v="1087" actId="1076"/>
          <ac:picMkLst>
            <pc:docMk/>
            <pc:sldMk cId="4154318447" sldId="266"/>
            <ac:picMk id="10" creationId="{283033C3-AF42-13DE-BB67-F05B935155BE}"/>
          </ac:picMkLst>
        </pc:picChg>
        <pc:picChg chg="add mod">
          <ac:chgData name="Copeland, Bill" userId="0ee2e1e5-2624-4480-99de-a672c98b5a72" providerId="ADAL" clId="{0A0AC5D4-0BCB-4ACC-A30B-7017AE3805A0}" dt="2024-02-20T19:13:34.755" v="1524" actId="1076"/>
          <ac:picMkLst>
            <pc:docMk/>
            <pc:sldMk cId="4154318447" sldId="266"/>
            <ac:picMk id="12" creationId="{09120C72-AF40-0F47-310B-E3286E015D88}"/>
          </ac:picMkLst>
        </pc:picChg>
        <pc:picChg chg="del">
          <ac:chgData name="Copeland, Bill" userId="0ee2e1e5-2624-4480-99de-a672c98b5a72" providerId="ADAL" clId="{0A0AC5D4-0BCB-4ACC-A30B-7017AE3805A0}" dt="2024-02-20T19:01:55.084" v="1062" actId="478"/>
          <ac:picMkLst>
            <pc:docMk/>
            <pc:sldMk cId="4154318447" sldId="266"/>
            <ac:picMk id="14" creationId="{5BCBD55E-7FBA-DAB2-93B5-1091645CD40A}"/>
          </ac:picMkLst>
        </pc:picChg>
        <pc:picChg chg="del">
          <ac:chgData name="Copeland, Bill" userId="0ee2e1e5-2624-4480-99de-a672c98b5a72" providerId="ADAL" clId="{0A0AC5D4-0BCB-4ACC-A30B-7017AE3805A0}" dt="2024-02-20T19:01:57.450" v="1063" actId="478"/>
          <ac:picMkLst>
            <pc:docMk/>
            <pc:sldMk cId="4154318447" sldId="266"/>
            <ac:picMk id="23" creationId="{5C62BFAC-573F-9EE3-9709-B966863D70E8}"/>
          </ac:picMkLst>
        </pc:picChg>
        <pc:picChg chg="del">
          <ac:chgData name="Copeland, Bill" userId="0ee2e1e5-2624-4480-99de-a672c98b5a72" providerId="ADAL" clId="{0A0AC5D4-0BCB-4ACC-A30B-7017AE3805A0}" dt="2024-02-20T19:04:22.645" v="1126" actId="478"/>
          <ac:picMkLst>
            <pc:docMk/>
            <pc:sldMk cId="4154318447" sldId="266"/>
            <ac:picMk id="43" creationId="{6CDAA0D7-896B-38B4-539D-62C1DA5CF9CD}"/>
          </ac:picMkLst>
        </pc:picChg>
        <pc:cxnChg chg="mod">
          <ac:chgData name="Copeland, Bill" userId="0ee2e1e5-2624-4480-99de-a672c98b5a72" providerId="ADAL" clId="{0A0AC5D4-0BCB-4ACC-A30B-7017AE3805A0}" dt="2024-02-20T19:26:05.361" v="1889" actId="1076"/>
          <ac:cxnSpMkLst>
            <pc:docMk/>
            <pc:sldMk cId="4154318447" sldId="266"/>
            <ac:cxnSpMk id="4" creationId="{A0D8A269-A7BE-F306-92AE-F558175CFFD5}"/>
          </ac:cxnSpMkLst>
        </pc:cxnChg>
        <pc:cxnChg chg="add del mod">
          <ac:chgData name="Copeland, Bill" userId="0ee2e1e5-2624-4480-99de-a672c98b5a72" providerId="ADAL" clId="{0A0AC5D4-0BCB-4ACC-A30B-7017AE3805A0}" dt="2024-02-20T19:20:33.522" v="1796" actId="478"/>
          <ac:cxnSpMkLst>
            <pc:docMk/>
            <pc:sldMk cId="4154318447" sldId="266"/>
            <ac:cxnSpMk id="22" creationId="{7EF8AF67-1E0E-FEFF-3D56-539879E4E277}"/>
          </ac:cxnSpMkLst>
        </pc:cxnChg>
        <pc:cxnChg chg="add mod">
          <ac:chgData name="Copeland, Bill" userId="0ee2e1e5-2624-4480-99de-a672c98b5a72" providerId="ADAL" clId="{0A0AC5D4-0BCB-4ACC-A30B-7017AE3805A0}" dt="2024-02-20T20:39:21.538" v="2749" actId="1037"/>
          <ac:cxnSpMkLst>
            <pc:docMk/>
            <pc:sldMk cId="4154318447" sldId="266"/>
            <ac:cxnSpMk id="24" creationId="{69AB3AFB-F3F3-9594-6A42-4E6D8E05F94B}"/>
          </ac:cxnSpMkLst>
        </pc:cxnChg>
        <pc:cxnChg chg="add del mod">
          <ac:chgData name="Copeland, Bill" userId="0ee2e1e5-2624-4480-99de-a672c98b5a72" providerId="ADAL" clId="{0A0AC5D4-0BCB-4ACC-A30B-7017AE3805A0}" dt="2024-02-20T19:22:58.026" v="1855" actId="478"/>
          <ac:cxnSpMkLst>
            <pc:docMk/>
            <pc:sldMk cId="4154318447" sldId="266"/>
            <ac:cxnSpMk id="26" creationId="{906061BC-8C7A-BAF6-C617-B7C48A1FA732}"/>
          </ac:cxnSpMkLst>
        </pc:cxnChg>
        <pc:cxnChg chg="mod">
          <ac:chgData name="Copeland, Bill" userId="0ee2e1e5-2624-4480-99de-a672c98b5a72" providerId="ADAL" clId="{0A0AC5D4-0BCB-4ACC-A30B-7017AE3805A0}" dt="2024-02-20T20:39:21.538" v="2749" actId="1037"/>
          <ac:cxnSpMkLst>
            <pc:docMk/>
            <pc:sldMk cId="4154318447" sldId="266"/>
            <ac:cxnSpMk id="30" creationId="{155C4319-D67F-AC3C-A4B6-F66CA4299D98}"/>
          </ac:cxnSpMkLst>
        </pc:cxnChg>
        <pc:cxnChg chg="add mod">
          <ac:chgData name="Copeland, Bill" userId="0ee2e1e5-2624-4480-99de-a672c98b5a72" providerId="ADAL" clId="{0A0AC5D4-0BCB-4ACC-A30B-7017AE3805A0}" dt="2024-02-20T20:39:21.538" v="2749" actId="1037"/>
          <ac:cxnSpMkLst>
            <pc:docMk/>
            <pc:sldMk cId="4154318447" sldId="266"/>
            <ac:cxnSpMk id="33" creationId="{23282203-BC69-F7D9-2458-083EFDBADE7E}"/>
          </ac:cxnSpMkLst>
        </pc:cxnChg>
        <pc:cxnChg chg="add mod">
          <ac:chgData name="Copeland, Bill" userId="0ee2e1e5-2624-4480-99de-a672c98b5a72" providerId="ADAL" clId="{0A0AC5D4-0BCB-4ACC-A30B-7017AE3805A0}" dt="2024-02-20T20:39:21.538" v="2749" actId="1037"/>
          <ac:cxnSpMkLst>
            <pc:docMk/>
            <pc:sldMk cId="4154318447" sldId="266"/>
            <ac:cxnSpMk id="35" creationId="{08C62C4D-D601-13DB-D127-F63FF3A26B25}"/>
          </ac:cxnSpMkLst>
        </pc:cxnChg>
        <pc:cxnChg chg="add mod">
          <ac:chgData name="Copeland, Bill" userId="0ee2e1e5-2624-4480-99de-a672c98b5a72" providerId="ADAL" clId="{0A0AC5D4-0BCB-4ACC-A30B-7017AE3805A0}" dt="2024-02-20T20:39:21.538" v="2749" actId="1037"/>
          <ac:cxnSpMkLst>
            <pc:docMk/>
            <pc:sldMk cId="4154318447" sldId="266"/>
            <ac:cxnSpMk id="36" creationId="{06A714D2-FB0F-CAF4-1B80-57833B525257}"/>
          </ac:cxnSpMkLst>
        </pc:cxnChg>
      </pc:sldChg>
      <pc:sldChg chg="addSp delSp modSp add mod ord">
        <pc:chgData name="Copeland, Bill" userId="0ee2e1e5-2624-4480-99de-a672c98b5a72" providerId="ADAL" clId="{0A0AC5D4-0BCB-4ACC-A30B-7017AE3805A0}" dt="2024-02-21T15:06:57.798" v="2800" actId="20577"/>
        <pc:sldMkLst>
          <pc:docMk/>
          <pc:sldMk cId="4237517061" sldId="267"/>
        </pc:sldMkLst>
        <pc:spChg chg="mod">
          <ac:chgData name="Copeland, Bill" userId="0ee2e1e5-2624-4480-99de-a672c98b5a72" providerId="ADAL" clId="{0A0AC5D4-0BCB-4ACC-A30B-7017AE3805A0}" dt="2024-02-21T14:29:17.611" v="2779" actId="1076"/>
          <ac:spMkLst>
            <pc:docMk/>
            <pc:sldMk cId="4237517061" sldId="267"/>
            <ac:spMk id="2" creationId="{80E78B72-5CF2-B904-1303-E53A7586E579}"/>
          </ac:spMkLst>
        </pc:spChg>
        <pc:spChg chg="add mod">
          <ac:chgData name="Copeland, Bill" userId="0ee2e1e5-2624-4480-99de-a672c98b5a72" providerId="ADAL" clId="{0A0AC5D4-0BCB-4ACC-A30B-7017AE3805A0}" dt="2024-02-21T15:06:57.798" v="2800" actId="20577"/>
          <ac:spMkLst>
            <pc:docMk/>
            <pc:sldMk cId="4237517061" sldId="267"/>
            <ac:spMk id="3" creationId="{63C2C218-7645-1FF6-F5EC-05842BD6D7E0}"/>
          </ac:spMkLst>
        </pc:spChg>
        <pc:spChg chg="add del mod">
          <ac:chgData name="Copeland, Bill" userId="0ee2e1e5-2624-4480-99de-a672c98b5a72" providerId="ADAL" clId="{0A0AC5D4-0BCB-4ACC-A30B-7017AE3805A0}" dt="2024-02-21T14:28:18.493" v="2757" actId="478"/>
          <ac:spMkLst>
            <pc:docMk/>
            <pc:sldMk cId="4237517061" sldId="267"/>
            <ac:spMk id="5" creationId="{FBE4D357-640E-5E3B-15F3-D1B4668F00D0}"/>
          </ac:spMkLst>
        </pc:spChg>
        <pc:spChg chg="del">
          <ac:chgData name="Copeland, Bill" userId="0ee2e1e5-2624-4480-99de-a672c98b5a72" providerId="ADAL" clId="{0A0AC5D4-0BCB-4ACC-A30B-7017AE3805A0}" dt="2024-02-21T14:28:14.623" v="2756" actId="478"/>
          <ac:spMkLst>
            <pc:docMk/>
            <pc:sldMk cId="4237517061" sldId="267"/>
            <ac:spMk id="10" creationId="{F67FA2CC-CAFF-2623-EBAF-CF7EFDE15371}"/>
          </ac:spMkLst>
        </pc:spChg>
        <pc:spChg chg="del mod">
          <ac:chgData name="Copeland, Bill" userId="0ee2e1e5-2624-4480-99de-a672c98b5a72" providerId="ADAL" clId="{0A0AC5D4-0BCB-4ACC-A30B-7017AE3805A0}" dt="2024-02-21T14:28:23.770" v="2760" actId="478"/>
          <ac:spMkLst>
            <pc:docMk/>
            <pc:sldMk cId="4237517061" sldId="267"/>
            <ac:spMk id="23" creationId="{FB79EA92-2BFC-E4E2-1E0F-A89299084D3F}"/>
          </ac:spMkLst>
        </pc:spChg>
        <pc:spChg chg="del mod">
          <ac:chgData name="Copeland, Bill" userId="0ee2e1e5-2624-4480-99de-a672c98b5a72" providerId="ADAL" clId="{0A0AC5D4-0BCB-4ACC-A30B-7017AE3805A0}" dt="2024-02-21T14:28:37.546" v="2766" actId="478"/>
          <ac:spMkLst>
            <pc:docMk/>
            <pc:sldMk cId="4237517061" sldId="267"/>
            <ac:spMk id="24" creationId="{61E8AAC1-3383-F770-1909-2F9289E98480}"/>
          </ac:spMkLst>
        </pc:spChg>
        <pc:spChg chg="del">
          <ac:chgData name="Copeland, Bill" userId="0ee2e1e5-2624-4480-99de-a672c98b5a72" providerId="ADAL" clId="{0A0AC5D4-0BCB-4ACC-A30B-7017AE3805A0}" dt="2024-02-21T14:28:39.770" v="2767" actId="478"/>
          <ac:spMkLst>
            <pc:docMk/>
            <pc:sldMk cId="4237517061" sldId="267"/>
            <ac:spMk id="25" creationId="{A9FB6129-C4AB-05D3-885A-C25E2A740026}"/>
          </ac:spMkLst>
        </pc:spChg>
        <pc:picChg chg="del">
          <ac:chgData name="Copeland, Bill" userId="0ee2e1e5-2624-4480-99de-a672c98b5a72" providerId="ADAL" clId="{0A0AC5D4-0BCB-4ACC-A30B-7017AE3805A0}" dt="2024-02-21T14:28:20.313" v="2758" actId="478"/>
          <ac:picMkLst>
            <pc:docMk/>
            <pc:sldMk cId="4237517061" sldId="267"/>
            <ac:picMk id="6" creationId="{25C81BAA-7FC4-7A8A-0458-A0553CB87A4B}"/>
          </ac:picMkLst>
        </pc:picChg>
        <pc:picChg chg="del">
          <ac:chgData name="Copeland, Bill" userId="0ee2e1e5-2624-4480-99de-a672c98b5a72" providerId="ADAL" clId="{0A0AC5D4-0BCB-4ACC-A30B-7017AE3805A0}" dt="2024-02-21T14:28:33.738" v="2763" actId="478"/>
          <ac:picMkLst>
            <pc:docMk/>
            <pc:sldMk cId="4237517061" sldId="267"/>
            <ac:picMk id="9" creationId="{1E82EC11-61B0-5FEA-CB63-59590EA29FCA}"/>
          </ac:picMkLst>
        </pc:picChg>
        <pc:picChg chg="del">
          <ac:chgData name="Copeland, Bill" userId="0ee2e1e5-2624-4480-99de-a672c98b5a72" providerId="ADAL" clId="{0A0AC5D4-0BCB-4ACC-A30B-7017AE3805A0}" dt="2024-02-21T14:28:34.810" v="2764" actId="478"/>
          <ac:picMkLst>
            <pc:docMk/>
            <pc:sldMk cId="4237517061" sldId="267"/>
            <ac:picMk id="16" creationId="{F72AD230-5A84-FE19-0BE1-6B276956E69E}"/>
          </ac:picMkLst>
        </pc:picChg>
        <pc:cxnChg chg="add mod">
          <ac:chgData name="Copeland, Bill" userId="0ee2e1e5-2624-4480-99de-a672c98b5a72" providerId="ADAL" clId="{0A0AC5D4-0BCB-4ACC-A30B-7017AE3805A0}" dt="2024-02-21T14:29:10.752" v="2777"/>
          <ac:cxnSpMkLst>
            <pc:docMk/>
            <pc:sldMk cId="4237517061" sldId="267"/>
            <ac:cxnSpMk id="7" creationId="{D2B2FC2A-5E87-8987-F443-885777E9F085}"/>
          </ac:cxnSpMkLst>
        </pc:cxnChg>
      </pc:sldChg>
    </pc:docChg>
  </pc:docChgLst>
  <pc:docChgLst>
    <pc:chgData name="Copeland, Bill" userId="0ee2e1e5-2624-4480-99de-a672c98b5a72" providerId="ADAL" clId="{EA25F7B7-43A7-468E-8FBA-12AE927E73F3}"/>
    <pc:docChg chg="undo custSel addSld delSld modSld">
      <pc:chgData name="Copeland, Bill" userId="0ee2e1e5-2624-4480-99de-a672c98b5a72" providerId="ADAL" clId="{EA25F7B7-43A7-468E-8FBA-12AE927E73F3}" dt="2024-07-20T20:26:14.936" v="790" actId="20577"/>
      <pc:docMkLst>
        <pc:docMk/>
      </pc:docMkLst>
      <pc:sldChg chg="modSp mod">
        <pc:chgData name="Copeland, Bill" userId="0ee2e1e5-2624-4480-99de-a672c98b5a72" providerId="ADAL" clId="{EA25F7B7-43A7-468E-8FBA-12AE927E73F3}" dt="2024-07-20T20:17:51.149" v="638" actId="20577"/>
        <pc:sldMkLst>
          <pc:docMk/>
          <pc:sldMk cId="819991194" sldId="256"/>
        </pc:sldMkLst>
        <pc:spChg chg="mod">
          <ac:chgData name="Copeland, Bill" userId="0ee2e1e5-2624-4480-99de-a672c98b5a72" providerId="ADAL" clId="{EA25F7B7-43A7-468E-8FBA-12AE927E73F3}" dt="2024-07-20T20:17:51.149" v="638" actId="20577"/>
          <ac:spMkLst>
            <pc:docMk/>
            <pc:sldMk cId="819991194" sldId="256"/>
            <ac:spMk id="3" creationId="{A45B9EF8-7A8D-76F8-DF9D-36AD32178677}"/>
          </ac:spMkLst>
        </pc:spChg>
      </pc:sldChg>
      <pc:sldChg chg="del">
        <pc:chgData name="Copeland, Bill" userId="0ee2e1e5-2624-4480-99de-a672c98b5a72" providerId="ADAL" clId="{EA25F7B7-43A7-468E-8FBA-12AE927E73F3}" dt="2024-07-20T20:17:25.882" v="633" actId="2696"/>
        <pc:sldMkLst>
          <pc:docMk/>
          <pc:sldMk cId="404895102" sldId="258"/>
        </pc:sldMkLst>
      </pc:sldChg>
      <pc:sldChg chg="del">
        <pc:chgData name="Copeland, Bill" userId="0ee2e1e5-2624-4480-99de-a672c98b5a72" providerId="ADAL" clId="{EA25F7B7-43A7-468E-8FBA-12AE927E73F3}" dt="2024-07-20T19:57:36.914" v="15" actId="2696"/>
        <pc:sldMkLst>
          <pc:docMk/>
          <pc:sldMk cId="1853018843" sldId="264"/>
        </pc:sldMkLst>
      </pc:sldChg>
      <pc:sldChg chg="del">
        <pc:chgData name="Copeland, Bill" userId="0ee2e1e5-2624-4480-99de-a672c98b5a72" providerId="ADAL" clId="{EA25F7B7-43A7-468E-8FBA-12AE927E73F3}" dt="2024-07-20T20:17:04.806" v="629" actId="2696"/>
        <pc:sldMkLst>
          <pc:docMk/>
          <pc:sldMk cId="2304714841" sldId="265"/>
        </pc:sldMkLst>
      </pc:sldChg>
      <pc:sldChg chg="del">
        <pc:chgData name="Copeland, Bill" userId="0ee2e1e5-2624-4480-99de-a672c98b5a72" providerId="ADAL" clId="{EA25F7B7-43A7-468E-8FBA-12AE927E73F3}" dt="2024-07-20T20:17:10.402" v="630" actId="2696"/>
        <pc:sldMkLst>
          <pc:docMk/>
          <pc:sldMk cId="4154318447" sldId="266"/>
        </pc:sldMkLst>
      </pc:sldChg>
      <pc:sldChg chg="modSp mod">
        <pc:chgData name="Copeland, Bill" userId="0ee2e1e5-2624-4480-99de-a672c98b5a72" providerId="ADAL" clId="{EA25F7B7-43A7-468E-8FBA-12AE927E73F3}" dt="2024-07-20T20:21:21.767" v="770" actId="20577"/>
        <pc:sldMkLst>
          <pc:docMk/>
          <pc:sldMk cId="4237517061" sldId="267"/>
        </pc:sldMkLst>
        <pc:spChg chg="mod">
          <ac:chgData name="Copeland, Bill" userId="0ee2e1e5-2624-4480-99de-a672c98b5a72" providerId="ADAL" clId="{EA25F7B7-43A7-468E-8FBA-12AE927E73F3}" dt="2024-07-20T20:21:21.767" v="770" actId="20577"/>
          <ac:spMkLst>
            <pc:docMk/>
            <pc:sldMk cId="4237517061" sldId="267"/>
            <ac:spMk id="3" creationId="{63C2C218-7645-1FF6-F5EC-05842BD6D7E0}"/>
          </ac:spMkLst>
        </pc:spChg>
      </pc:sldChg>
      <pc:sldChg chg="del">
        <pc:chgData name="Copeland, Bill" userId="0ee2e1e5-2624-4480-99de-a672c98b5a72" providerId="ADAL" clId="{EA25F7B7-43A7-468E-8FBA-12AE927E73F3}" dt="2024-07-20T19:57:36.914" v="15" actId="2696"/>
        <pc:sldMkLst>
          <pc:docMk/>
          <pc:sldMk cId="1259970262" sldId="268"/>
        </pc:sldMkLst>
      </pc:sldChg>
      <pc:sldChg chg="del">
        <pc:chgData name="Copeland, Bill" userId="0ee2e1e5-2624-4480-99de-a672c98b5a72" providerId="ADAL" clId="{EA25F7B7-43A7-468E-8FBA-12AE927E73F3}" dt="2024-07-20T19:57:36.914" v="15" actId="2696"/>
        <pc:sldMkLst>
          <pc:docMk/>
          <pc:sldMk cId="1203897987" sldId="271"/>
        </pc:sldMkLst>
      </pc:sldChg>
      <pc:sldChg chg="del">
        <pc:chgData name="Copeland, Bill" userId="0ee2e1e5-2624-4480-99de-a672c98b5a72" providerId="ADAL" clId="{EA25F7B7-43A7-468E-8FBA-12AE927E73F3}" dt="2024-07-20T20:17:19.812" v="632" actId="2696"/>
        <pc:sldMkLst>
          <pc:docMk/>
          <pc:sldMk cId="2266378525" sldId="273"/>
        </pc:sldMkLst>
      </pc:sldChg>
      <pc:sldChg chg="modSp mod">
        <pc:chgData name="Copeland, Bill" userId="0ee2e1e5-2624-4480-99de-a672c98b5a72" providerId="ADAL" clId="{EA25F7B7-43A7-468E-8FBA-12AE927E73F3}" dt="2024-07-20T20:25:19.878" v="785" actId="1076"/>
        <pc:sldMkLst>
          <pc:docMk/>
          <pc:sldMk cId="981618159" sldId="280"/>
        </pc:sldMkLst>
        <pc:spChg chg="mod">
          <ac:chgData name="Copeland, Bill" userId="0ee2e1e5-2624-4480-99de-a672c98b5a72" providerId="ADAL" clId="{EA25F7B7-43A7-468E-8FBA-12AE927E73F3}" dt="2024-07-20T20:25:19.878" v="785" actId="1076"/>
          <ac:spMkLst>
            <pc:docMk/>
            <pc:sldMk cId="981618159" sldId="280"/>
            <ac:spMk id="20" creationId="{C9721E9E-6E12-729E-184B-FCA67D4FA7C6}"/>
          </ac:spMkLst>
        </pc:spChg>
      </pc:sldChg>
      <pc:sldChg chg="modSp mod">
        <pc:chgData name="Copeland, Bill" userId="0ee2e1e5-2624-4480-99de-a672c98b5a72" providerId="ADAL" clId="{EA25F7B7-43A7-468E-8FBA-12AE927E73F3}" dt="2024-07-20T20:19:34.626" v="689" actId="15"/>
        <pc:sldMkLst>
          <pc:docMk/>
          <pc:sldMk cId="61269348" sldId="281"/>
        </pc:sldMkLst>
        <pc:spChg chg="mod">
          <ac:chgData name="Copeland, Bill" userId="0ee2e1e5-2624-4480-99de-a672c98b5a72" providerId="ADAL" clId="{EA25F7B7-43A7-468E-8FBA-12AE927E73F3}" dt="2024-07-20T20:19:34.626" v="689" actId="15"/>
          <ac:spMkLst>
            <pc:docMk/>
            <pc:sldMk cId="61269348" sldId="281"/>
            <ac:spMk id="7" creationId="{554A64CB-5426-F38B-BD60-C07B0880FE92}"/>
          </ac:spMkLst>
        </pc:spChg>
      </pc:sldChg>
      <pc:sldChg chg="del">
        <pc:chgData name="Copeland, Bill" userId="0ee2e1e5-2624-4480-99de-a672c98b5a72" providerId="ADAL" clId="{EA25F7B7-43A7-468E-8FBA-12AE927E73F3}" dt="2024-07-20T20:17:14.609" v="631" actId="2696"/>
        <pc:sldMkLst>
          <pc:docMk/>
          <pc:sldMk cId="2932296338" sldId="282"/>
        </pc:sldMkLst>
      </pc:sldChg>
      <pc:sldChg chg="del">
        <pc:chgData name="Copeland, Bill" userId="0ee2e1e5-2624-4480-99de-a672c98b5a72" providerId="ADAL" clId="{EA25F7B7-43A7-468E-8FBA-12AE927E73F3}" dt="2024-07-20T19:57:36.914" v="15" actId="2696"/>
        <pc:sldMkLst>
          <pc:docMk/>
          <pc:sldMk cId="2889899190" sldId="283"/>
        </pc:sldMkLst>
      </pc:sldChg>
      <pc:sldChg chg="del">
        <pc:chgData name="Copeland, Bill" userId="0ee2e1e5-2624-4480-99de-a672c98b5a72" providerId="ADAL" clId="{EA25F7B7-43A7-468E-8FBA-12AE927E73F3}" dt="2024-07-20T19:57:36.914" v="15" actId="2696"/>
        <pc:sldMkLst>
          <pc:docMk/>
          <pc:sldMk cId="1962457622" sldId="284"/>
        </pc:sldMkLst>
      </pc:sldChg>
      <pc:sldChg chg="del">
        <pc:chgData name="Copeland, Bill" userId="0ee2e1e5-2624-4480-99de-a672c98b5a72" providerId="ADAL" clId="{EA25F7B7-43A7-468E-8FBA-12AE927E73F3}" dt="2024-07-20T20:17:29.679" v="634" actId="2696"/>
        <pc:sldMkLst>
          <pc:docMk/>
          <pc:sldMk cId="114777160" sldId="285"/>
        </pc:sldMkLst>
      </pc:sldChg>
      <pc:sldChg chg="del">
        <pc:chgData name="Copeland, Bill" userId="0ee2e1e5-2624-4480-99de-a672c98b5a72" providerId="ADAL" clId="{EA25F7B7-43A7-468E-8FBA-12AE927E73F3}" dt="2024-07-20T19:57:36.914" v="15" actId="2696"/>
        <pc:sldMkLst>
          <pc:docMk/>
          <pc:sldMk cId="2283066937" sldId="286"/>
        </pc:sldMkLst>
      </pc:sldChg>
      <pc:sldChg chg="del">
        <pc:chgData name="Copeland, Bill" userId="0ee2e1e5-2624-4480-99de-a672c98b5a72" providerId="ADAL" clId="{EA25F7B7-43A7-468E-8FBA-12AE927E73F3}" dt="2024-07-20T19:57:36.914" v="15" actId="2696"/>
        <pc:sldMkLst>
          <pc:docMk/>
          <pc:sldMk cId="150327439" sldId="287"/>
        </pc:sldMkLst>
      </pc:sldChg>
      <pc:sldChg chg="del">
        <pc:chgData name="Copeland, Bill" userId="0ee2e1e5-2624-4480-99de-a672c98b5a72" providerId="ADAL" clId="{EA25F7B7-43A7-468E-8FBA-12AE927E73F3}" dt="2024-07-20T19:57:36.914" v="15" actId="2696"/>
        <pc:sldMkLst>
          <pc:docMk/>
          <pc:sldMk cId="1229261573" sldId="288"/>
        </pc:sldMkLst>
      </pc:sldChg>
      <pc:sldChg chg="del">
        <pc:chgData name="Copeland, Bill" userId="0ee2e1e5-2624-4480-99de-a672c98b5a72" providerId="ADAL" clId="{EA25F7B7-43A7-468E-8FBA-12AE927E73F3}" dt="2024-07-20T19:57:36.914" v="15" actId="2696"/>
        <pc:sldMkLst>
          <pc:docMk/>
          <pc:sldMk cId="1567002158" sldId="289"/>
        </pc:sldMkLst>
      </pc:sldChg>
      <pc:sldChg chg="del">
        <pc:chgData name="Copeland, Bill" userId="0ee2e1e5-2624-4480-99de-a672c98b5a72" providerId="ADAL" clId="{EA25F7B7-43A7-468E-8FBA-12AE927E73F3}" dt="2024-07-20T19:57:36.914" v="15" actId="2696"/>
        <pc:sldMkLst>
          <pc:docMk/>
          <pc:sldMk cId="3225452567" sldId="290"/>
        </pc:sldMkLst>
      </pc:sldChg>
      <pc:sldChg chg="del">
        <pc:chgData name="Copeland, Bill" userId="0ee2e1e5-2624-4480-99de-a672c98b5a72" providerId="ADAL" clId="{EA25F7B7-43A7-468E-8FBA-12AE927E73F3}" dt="2024-07-20T19:57:36.914" v="15" actId="2696"/>
        <pc:sldMkLst>
          <pc:docMk/>
          <pc:sldMk cId="521133726" sldId="291"/>
        </pc:sldMkLst>
      </pc:sldChg>
      <pc:sldChg chg="del">
        <pc:chgData name="Copeland, Bill" userId="0ee2e1e5-2624-4480-99de-a672c98b5a72" providerId="ADAL" clId="{EA25F7B7-43A7-468E-8FBA-12AE927E73F3}" dt="2024-07-20T19:57:36.914" v="15" actId="2696"/>
        <pc:sldMkLst>
          <pc:docMk/>
          <pc:sldMk cId="2612108517" sldId="292"/>
        </pc:sldMkLst>
      </pc:sldChg>
      <pc:sldChg chg="delSp modSp add mod setBg delDesignElem">
        <pc:chgData name="Copeland, Bill" userId="0ee2e1e5-2624-4480-99de-a672c98b5a72" providerId="ADAL" clId="{EA25F7B7-43A7-468E-8FBA-12AE927E73F3}" dt="2024-07-20T20:14:44.029" v="570" actId="20577"/>
        <pc:sldMkLst>
          <pc:docMk/>
          <pc:sldMk cId="3826657929" sldId="341"/>
        </pc:sldMkLst>
        <pc:spChg chg="mod">
          <ac:chgData name="Copeland, Bill" userId="0ee2e1e5-2624-4480-99de-a672c98b5a72" providerId="ADAL" clId="{EA25F7B7-43A7-468E-8FBA-12AE927E73F3}" dt="2024-07-20T20:14:44.029" v="570" actId="20577"/>
          <ac:spMkLst>
            <pc:docMk/>
            <pc:sldMk cId="3826657929" sldId="341"/>
            <ac:spMk id="2" creationId="{608D6AB1-B92E-83ED-58D3-179DD06C0EAD}"/>
          </ac:spMkLst>
        </pc:spChg>
        <pc:spChg chg="del">
          <ac:chgData name="Copeland, Bill" userId="0ee2e1e5-2624-4480-99de-a672c98b5a72" providerId="ADAL" clId="{EA25F7B7-43A7-468E-8FBA-12AE927E73F3}" dt="2024-07-20T19:58:25.997" v="19"/>
          <ac:spMkLst>
            <pc:docMk/>
            <pc:sldMk cId="3826657929" sldId="341"/>
            <ac:spMk id="13" creationId="{55B0B41D-FE37-59BD-6F22-39B670B5EC06}"/>
          </ac:spMkLst>
        </pc:spChg>
        <pc:spChg chg="del">
          <ac:chgData name="Copeland, Bill" userId="0ee2e1e5-2624-4480-99de-a672c98b5a72" providerId="ADAL" clId="{EA25F7B7-43A7-468E-8FBA-12AE927E73F3}" dt="2024-07-20T19:58:25.997" v="19"/>
          <ac:spMkLst>
            <pc:docMk/>
            <pc:sldMk cId="3826657929" sldId="341"/>
            <ac:spMk id="15" creationId="{21801BE0-A8A5-E1DD-06B4-4EAE4D3FE522}"/>
          </ac:spMkLst>
        </pc:spChg>
        <pc:spChg chg="del">
          <ac:chgData name="Copeland, Bill" userId="0ee2e1e5-2624-4480-99de-a672c98b5a72" providerId="ADAL" clId="{EA25F7B7-43A7-468E-8FBA-12AE927E73F3}" dt="2024-07-20T19:58:25.997" v="19"/>
          <ac:spMkLst>
            <pc:docMk/>
            <pc:sldMk cId="3826657929" sldId="341"/>
            <ac:spMk id="17" creationId="{942FDA2D-636E-8EA5-13E2-2F5AB779483D}"/>
          </ac:spMkLst>
        </pc:spChg>
      </pc:sldChg>
      <pc:sldChg chg="delSp modSp add mod setBg delDesignElem">
        <pc:chgData name="Copeland, Bill" userId="0ee2e1e5-2624-4480-99de-a672c98b5a72" providerId="ADAL" clId="{EA25F7B7-43A7-468E-8FBA-12AE927E73F3}" dt="2024-07-20T20:15:12.673" v="580" actId="6549"/>
        <pc:sldMkLst>
          <pc:docMk/>
          <pc:sldMk cId="2079771722" sldId="342"/>
        </pc:sldMkLst>
        <pc:spChg chg="mod">
          <ac:chgData name="Copeland, Bill" userId="0ee2e1e5-2624-4480-99de-a672c98b5a72" providerId="ADAL" clId="{EA25F7B7-43A7-468E-8FBA-12AE927E73F3}" dt="2024-07-20T20:15:12.673" v="580" actId="6549"/>
          <ac:spMkLst>
            <pc:docMk/>
            <pc:sldMk cId="2079771722" sldId="342"/>
            <ac:spMk id="2" creationId="{608D6AB1-B92E-83ED-58D3-179DD06C0EAD}"/>
          </ac:spMkLst>
        </pc:spChg>
        <pc:spChg chg="del">
          <ac:chgData name="Copeland, Bill" userId="0ee2e1e5-2624-4480-99de-a672c98b5a72" providerId="ADAL" clId="{EA25F7B7-43A7-468E-8FBA-12AE927E73F3}" dt="2024-07-20T19:58:25.997" v="19"/>
          <ac:spMkLst>
            <pc:docMk/>
            <pc:sldMk cId="2079771722" sldId="342"/>
            <ac:spMk id="13" creationId="{55B0B41D-FE37-59BD-6F22-39B670B5EC06}"/>
          </ac:spMkLst>
        </pc:spChg>
        <pc:spChg chg="del">
          <ac:chgData name="Copeland, Bill" userId="0ee2e1e5-2624-4480-99de-a672c98b5a72" providerId="ADAL" clId="{EA25F7B7-43A7-468E-8FBA-12AE927E73F3}" dt="2024-07-20T19:58:25.997" v="19"/>
          <ac:spMkLst>
            <pc:docMk/>
            <pc:sldMk cId="2079771722" sldId="342"/>
            <ac:spMk id="15" creationId="{21801BE0-A8A5-E1DD-06B4-4EAE4D3FE522}"/>
          </ac:spMkLst>
        </pc:spChg>
        <pc:spChg chg="del">
          <ac:chgData name="Copeland, Bill" userId="0ee2e1e5-2624-4480-99de-a672c98b5a72" providerId="ADAL" clId="{EA25F7B7-43A7-468E-8FBA-12AE927E73F3}" dt="2024-07-20T19:58:25.997" v="19"/>
          <ac:spMkLst>
            <pc:docMk/>
            <pc:sldMk cId="2079771722" sldId="342"/>
            <ac:spMk id="17" creationId="{942FDA2D-636E-8EA5-13E2-2F5AB779483D}"/>
          </ac:spMkLst>
        </pc:spChg>
      </pc:sldChg>
      <pc:sldChg chg="add setBg">
        <pc:chgData name="Copeland, Bill" userId="0ee2e1e5-2624-4480-99de-a672c98b5a72" providerId="ADAL" clId="{EA25F7B7-43A7-468E-8FBA-12AE927E73F3}" dt="2024-07-20T19:58:25.997" v="19"/>
        <pc:sldMkLst>
          <pc:docMk/>
          <pc:sldMk cId="2950797849" sldId="343"/>
        </pc:sldMkLst>
      </pc:sldChg>
      <pc:sldChg chg="modSp add mod setBg">
        <pc:chgData name="Copeland, Bill" userId="0ee2e1e5-2624-4480-99de-a672c98b5a72" providerId="ADAL" clId="{EA25F7B7-43A7-468E-8FBA-12AE927E73F3}" dt="2024-07-20T20:16:03.405" v="613" actId="20577"/>
        <pc:sldMkLst>
          <pc:docMk/>
          <pc:sldMk cId="2922375389" sldId="344"/>
        </pc:sldMkLst>
        <pc:spChg chg="mod">
          <ac:chgData name="Copeland, Bill" userId="0ee2e1e5-2624-4480-99de-a672c98b5a72" providerId="ADAL" clId="{EA25F7B7-43A7-468E-8FBA-12AE927E73F3}" dt="2024-07-20T20:16:03.405" v="613" actId="20577"/>
          <ac:spMkLst>
            <pc:docMk/>
            <pc:sldMk cId="2922375389" sldId="344"/>
            <ac:spMk id="36" creationId="{3AE0F6AD-B8E3-ED64-EBE9-36A94106AC77}"/>
          </ac:spMkLst>
        </pc:spChg>
      </pc:sldChg>
      <pc:sldChg chg="delSp modSp add mod setBg delDesignElem">
        <pc:chgData name="Copeland, Bill" userId="0ee2e1e5-2624-4480-99de-a672c98b5a72" providerId="ADAL" clId="{EA25F7B7-43A7-468E-8FBA-12AE927E73F3}" dt="2024-07-20T20:26:14.936" v="790" actId="20577"/>
        <pc:sldMkLst>
          <pc:docMk/>
          <pc:sldMk cId="3704384194" sldId="345"/>
        </pc:sldMkLst>
        <pc:spChg chg="mod">
          <ac:chgData name="Copeland, Bill" userId="0ee2e1e5-2624-4480-99de-a672c98b5a72" providerId="ADAL" clId="{EA25F7B7-43A7-468E-8FBA-12AE927E73F3}" dt="2024-07-20T20:16:55.294" v="628" actId="6549"/>
          <ac:spMkLst>
            <pc:docMk/>
            <pc:sldMk cId="3704384194" sldId="345"/>
            <ac:spMk id="2" creationId="{608D6AB1-B92E-83ED-58D3-179DD06C0EAD}"/>
          </ac:spMkLst>
        </pc:spChg>
        <pc:spChg chg="del">
          <ac:chgData name="Copeland, Bill" userId="0ee2e1e5-2624-4480-99de-a672c98b5a72" providerId="ADAL" clId="{EA25F7B7-43A7-468E-8FBA-12AE927E73F3}" dt="2024-07-20T19:58:25.997" v="19"/>
          <ac:spMkLst>
            <pc:docMk/>
            <pc:sldMk cId="3704384194" sldId="345"/>
            <ac:spMk id="13" creationId="{55B0B41D-FE37-59BD-6F22-39B670B5EC06}"/>
          </ac:spMkLst>
        </pc:spChg>
        <pc:spChg chg="del">
          <ac:chgData name="Copeland, Bill" userId="0ee2e1e5-2624-4480-99de-a672c98b5a72" providerId="ADAL" clId="{EA25F7B7-43A7-468E-8FBA-12AE927E73F3}" dt="2024-07-20T19:58:25.997" v="19"/>
          <ac:spMkLst>
            <pc:docMk/>
            <pc:sldMk cId="3704384194" sldId="345"/>
            <ac:spMk id="15" creationId="{21801BE0-A8A5-E1DD-06B4-4EAE4D3FE522}"/>
          </ac:spMkLst>
        </pc:spChg>
        <pc:spChg chg="del">
          <ac:chgData name="Copeland, Bill" userId="0ee2e1e5-2624-4480-99de-a672c98b5a72" providerId="ADAL" clId="{EA25F7B7-43A7-468E-8FBA-12AE927E73F3}" dt="2024-07-20T19:58:25.997" v="19"/>
          <ac:spMkLst>
            <pc:docMk/>
            <pc:sldMk cId="3704384194" sldId="345"/>
            <ac:spMk id="17" creationId="{942FDA2D-636E-8EA5-13E2-2F5AB779483D}"/>
          </ac:spMkLst>
        </pc:spChg>
        <pc:spChg chg="mod">
          <ac:chgData name="Copeland, Bill" userId="0ee2e1e5-2624-4480-99de-a672c98b5a72" providerId="ADAL" clId="{EA25F7B7-43A7-468E-8FBA-12AE927E73F3}" dt="2024-07-20T20:26:14.936" v="790" actId="20577"/>
          <ac:spMkLst>
            <pc:docMk/>
            <pc:sldMk cId="3704384194" sldId="345"/>
            <ac:spMk id="19" creationId="{596667AE-5EFE-DD12-6E66-E8120BEA1DC8}"/>
          </ac:spMkLst>
        </pc:spChg>
      </pc:sldChg>
      <pc:sldChg chg="add setBg">
        <pc:chgData name="Copeland, Bill" userId="0ee2e1e5-2624-4480-99de-a672c98b5a72" providerId="ADAL" clId="{EA25F7B7-43A7-468E-8FBA-12AE927E73F3}" dt="2024-07-20T19:58:25.997" v="19"/>
        <pc:sldMkLst>
          <pc:docMk/>
          <pc:sldMk cId="2913082564" sldId="346"/>
        </pc:sldMkLst>
      </pc:sldChg>
      <pc:sldChg chg="add setBg">
        <pc:chgData name="Copeland, Bill" userId="0ee2e1e5-2624-4480-99de-a672c98b5a72" providerId="ADAL" clId="{EA25F7B7-43A7-468E-8FBA-12AE927E73F3}" dt="2024-07-20T19:58:25.997" v="19"/>
        <pc:sldMkLst>
          <pc:docMk/>
          <pc:sldMk cId="277373258" sldId="347"/>
        </pc:sldMkLst>
      </pc:sldChg>
      <pc:sldChg chg="addSp delSp modSp add mod">
        <pc:chgData name="Copeland, Bill" userId="0ee2e1e5-2624-4480-99de-a672c98b5a72" providerId="ADAL" clId="{EA25F7B7-43A7-468E-8FBA-12AE927E73F3}" dt="2024-07-20T20:24:00.088" v="784" actId="20577"/>
        <pc:sldMkLst>
          <pc:docMk/>
          <pc:sldMk cId="189317154" sldId="348"/>
        </pc:sldMkLst>
        <pc:spChg chg="mod">
          <ac:chgData name="Copeland, Bill" userId="0ee2e1e5-2624-4480-99de-a672c98b5a72" providerId="ADAL" clId="{EA25F7B7-43A7-468E-8FBA-12AE927E73F3}" dt="2024-07-20T20:02:38.967" v="64" actId="27636"/>
          <ac:spMkLst>
            <pc:docMk/>
            <pc:sldMk cId="189317154" sldId="348"/>
            <ac:spMk id="2" creationId="{80E78B72-5CF2-B904-1303-E53A7586E579}"/>
          </ac:spMkLst>
        </pc:spChg>
        <pc:spChg chg="del">
          <ac:chgData name="Copeland, Bill" userId="0ee2e1e5-2624-4480-99de-a672c98b5a72" providerId="ADAL" clId="{EA25F7B7-43A7-468E-8FBA-12AE927E73F3}" dt="2024-07-20T20:01:48.448" v="24" actId="478"/>
          <ac:spMkLst>
            <pc:docMk/>
            <pc:sldMk cId="189317154" sldId="348"/>
            <ac:spMk id="3" creationId="{63C2C218-7645-1FF6-F5EC-05842BD6D7E0}"/>
          </ac:spMkLst>
        </pc:spChg>
        <pc:spChg chg="add mod">
          <ac:chgData name="Copeland, Bill" userId="0ee2e1e5-2624-4480-99de-a672c98b5a72" providerId="ADAL" clId="{EA25F7B7-43A7-468E-8FBA-12AE927E73F3}" dt="2024-07-20T20:13:55.155" v="556" actId="1076"/>
          <ac:spMkLst>
            <pc:docMk/>
            <pc:sldMk cId="189317154" sldId="348"/>
            <ac:spMk id="9" creationId="{039FFF2F-5938-4F9A-B320-46C07B5BE393}"/>
          </ac:spMkLst>
        </pc:spChg>
        <pc:spChg chg="add mod">
          <ac:chgData name="Copeland, Bill" userId="0ee2e1e5-2624-4480-99de-a672c98b5a72" providerId="ADAL" clId="{EA25F7B7-43A7-468E-8FBA-12AE927E73F3}" dt="2024-07-20T20:13:35.430" v="552" actId="1076"/>
          <ac:spMkLst>
            <pc:docMk/>
            <pc:sldMk cId="189317154" sldId="348"/>
            <ac:spMk id="10" creationId="{0ADE7DC8-8F1D-8B97-9452-A75FD6C5916C}"/>
          </ac:spMkLst>
        </pc:spChg>
        <pc:spChg chg="add mod">
          <ac:chgData name="Copeland, Bill" userId="0ee2e1e5-2624-4480-99de-a672c98b5a72" providerId="ADAL" clId="{EA25F7B7-43A7-468E-8FBA-12AE927E73F3}" dt="2024-07-20T20:13:51.499" v="555" actId="1076"/>
          <ac:spMkLst>
            <pc:docMk/>
            <pc:sldMk cId="189317154" sldId="348"/>
            <ac:spMk id="11" creationId="{0F6B7C73-B468-0598-765E-26EC1D6CC669}"/>
          </ac:spMkLst>
        </pc:spChg>
        <pc:spChg chg="add del mod">
          <ac:chgData name="Copeland, Bill" userId="0ee2e1e5-2624-4480-99de-a672c98b5a72" providerId="ADAL" clId="{EA25F7B7-43A7-468E-8FBA-12AE927E73F3}" dt="2024-07-20T20:13:29.821" v="551" actId="478"/>
          <ac:spMkLst>
            <pc:docMk/>
            <pc:sldMk cId="189317154" sldId="348"/>
            <ac:spMk id="12" creationId="{760EFF9F-9FDF-6649-226A-FAB9DD4FAF2A}"/>
          </ac:spMkLst>
        </pc:spChg>
        <pc:spChg chg="add mod">
          <ac:chgData name="Copeland, Bill" userId="0ee2e1e5-2624-4480-99de-a672c98b5a72" providerId="ADAL" clId="{EA25F7B7-43A7-468E-8FBA-12AE927E73F3}" dt="2024-07-20T20:24:00.088" v="784" actId="20577"/>
          <ac:spMkLst>
            <pc:docMk/>
            <pc:sldMk cId="189317154" sldId="348"/>
            <ac:spMk id="14" creationId="{255582EB-C943-1BC7-F019-2FFE9B725842}"/>
          </ac:spMkLst>
        </pc:spChg>
        <pc:spChg chg="add del mod">
          <ac:chgData name="Copeland, Bill" userId="0ee2e1e5-2624-4480-99de-a672c98b5a72" providerId="ADAL" clId="{EA25F7B7-43A7-468E-8FBA-12AE927E73F3}" dt="2024-07-20T20:12:28.812" v="521" actId="14100"/>
          <ac:spMkLst>
            <pc:docMk/>
            <pc:sldMk cId="189317154" sldId="348"/>
            <ac:spMk id="16" creationId="{1D19C906-0539-EA06-5401-932E776D9DEB}"/>
          </ac:spMkLst>
        </pc:spChg>
        <pc:picChg chg="add mod">
          <ac:chgData name="Copeland, Bill" userId="0ee2e1e5-2624-4480-99de-a672c98b5a72" providerId="ADAL" clId="{EA25F7B7-43A7-468E-8FBA-12AE927E73F3}" dt="2024-07-20T20:12:03.572" v="516" actId="1035"/>
          <ac:picMkLst>
            <pc:docMk/>
            <pc:sldMk cId="189317154" sldId="348"/>
            <ac:picMk id="8" creationId="{FDDC58BC-D36A-D4D4-010E-460727166C5A}"/>
          </ac:picMkLst>
        </pc:picChg>
      </pc:sldChg>
    </pc:docChg>
  </pc:docChgLst>
  <pc:docChgLst>
    <pc:chgData name="Copeland, Bill" userId="0ee2e1e5-2624-4480-99de-a672c98b5a72" providerId="ADAL" clId="{A22E2449-54F6-49EE-B52E-0FEC6BD8C380}"/>
    <pc:docChg chg="undo custSel addSld delSld modSld sldOrd">
      <pc:chgData name="Copeland, Bill" userId="0ee2e1e5-2624-4480-99de-a672c98b5a72" providerId="ADAL" clId="{A22E2449-54F6-49EE-B52E-0FEC6BD8C380}" dt="2024-04-18T18:31:04.488" v="7714" actId="20577"/>
      <pc:docMkLst>
        <pc:docMk/>
      </pc:docMkLst>
      <pc:sldChg chg="addSp delSp modSp mod setBg">
        <pc:chgData name="Copeland, Bill" userId="0ee2e1e5-2624-4480-99de-a672c98b5a72" providerId="ADAL" clId="{A22E2449-54F6-49EE-B52E-0FEC6BD8C380}" dt="2024-04-18T18:27:45.317" v="7681" actId="255"/>
        <pc:sldMkLst>
          <pc:docMk/>
          <pc:sldMk cId="819991194" sldId="256"/>
        </pc:sldMkLst>
        <pc:spChg chg="del mod">
          <ac:chgData name="Copeland, Bill" userId="0ee2e1e5-2624-4480-99de-a672c98b5a72" providerId="ADAL" clId="{A22E2449-54F6-49EE-B52E-0FEC6BD8C380}" dt="2024-04-18T18:24:08.467" v="7670" actId="478"/>
          <ac:spMkLst>
            <pc:docMk/>
            <pc:sldMk cId="819991194" sldId="256"/>
            <ac:spMk id="2" creationId="{551A0F2F-6A8C-F45F-3E94-29E687362DB9}"/>
          </ac:spMkLst>
        </pc:spChg>
        <pc:spChg chg="mod">
          <ac:chgData name="Copeland, Bill" userId="0ee2e1e5-2624-4480-99de-a672c98b5a72" providerId="ADAL" clId="{A22E2449-54F6-49EE-B52E-0FEC6BD8C380}" dt="2024-04-18T18:27:45.317" v="7681" actId="255"/>
          <ac:spMkLst>
            <pc:docMk/>
            <pc:sldMk cId="819991194" sldId="256"/>
            <ac:spMk id="3" creationId="{A45B9EF8-7A8D-76F8-DF9D-36AD32178677}"/>
          </ac:spMkLst>
        </pc:spChg>
        <pc:spChg chg="add del mod">
          <ac:chgData name="Copeland, Bill" userId="0ee2e1e5-2624-4480-99de-a672c98b5a72" providerId="ADAL" clId="{A22E2449-54F6-49EE-B52E-0FEC6BD8C380}" dt="2024-04-18T18:25:00.706" v="7679" actId="478"/>
          <ac:spMkLst>
            <pc:docMk/>
            <pc:sldMk cId="819991194" sldId="256"/>
            <ac:spMk id="9" creationId="{6AF5BA98-EB26-E58E-97B8-C51111ED9BAD}"/>
          </ac:spMkLst>
        </pc:spChg>
        <pc:spChg chg="add del">
          <ac:chgData name="Copeland, Bill" userId="0ee2e1e5-2624-4480-99de-a672c98b5a72" providerId="ADAL" clId="{A22E2449-54F6-49EE-B52E-0FEC6BD8C380}" dt="2024-04-18T18:23:01.653" v="7666" actId="26606"/>
          <ac:spMkLst>
            <pc:docMk/>
            <pc:sldMk cId="819991194" sldId="256"/>
            <ac:spMk id="12" creationId="{23D09407-53BC-485E-B4CE-BC5E4FC4B25B}"/>
          </ac:spMkLst>
        </pc:spChg>
        <pc:spChg chg="add del">
          <ac:chgData name="Copeland, Bill" userId="0ee2e1e5-2624-4480-99de-a672c98b5a72" providerId="ADAL" clId="{A22E2449-54F6-49EE-B52E-0FEC6BD8C380}" dt="2024-04-18T18:23:01.653" v="7666" actId="26606"/>
          <ac:spMkLst>
            <pc:docMk/>
            <pc:sldMk cId="819991194" sldId="256"/>
            <ac:spMk id="14" creationId="{921DB988-49FC-4608-B0A2-E2F3A4019041}"/>
          </ac:spMkLst>
        </pc:spChg>
        <pc:spChg chg="add del">
          <ac:chgData name="Copeland, Bill" userId="0ee2e1e5-2624-4480-99de-a672c98b5a72" providerId="ADAL" clId="{A22E2449-54F6-49EE-B52E-0FEC6BD8C380}" dt="2024-04-18T18:23:06.599" v="7668" actId="26606"/>
          <ac:spMkLst>
            <pc:docMk/>
            <pc:sldMk cId="819991194" sldId="256"/>
            <ac:spMk id="28" creationId="{6DBF50F6-DD88-4D9F-B7D3-79B989980940}"/>
          </ac:spMkLst>
        </pc:spChg>
        <pc:spChg chg="add del">
          <ac:chgData name="Copeland, Bill" userId="0ee2e1e5-2624-4480-99de-a672c98b5a72" providerId="ADAL" clId="{A22E2449-54F6-49EE-B52E-0FEC6BD8C380}" dt="2024-04-18T18:23:06.599" v="7668" actId="26606"/>
          <ac:spMkLst>
            <pc:docMk/>
            <pc:sldMk cId="819991194" sldId="256"/>
            <ac:spMk id="29" creationId="{916BBDC2-6929-469E-B7C4-A03E77BF94B0}"/>
          </ac:spMkLst>
        </pc:spChg>
        <pc:spChg chg="add">
          <ac:chgData name="Copeland, Bill" userId="0ee2e1e5-2624-4480-99de-a672c98b5a72" providerId="ADAL" clId="{A22E2449-54F6-49EE-B52E-0FEC6BD8C380}" dt="2024-04-18T18:23:06.604" v="7669" actId="26606"/>
          <ac:spMkLst>
            <pc:docMk/>
            <pc:sldMk cId="819991194" sldId="256"/>
            <ac:spMk id="41" creationId="{19D32F93-50AC-4C46-A5DB-291C60DDB7BD}"/>
          </ac:spMkLst>
        </pc:spChg>
        <pc:spChg chg="add">
          <ac:chgData name="Copeland, Bill" userId="0ee2e1e5-2624-4480-99de-a672c98b5a72" providerId="ADAL" clId="{A22E2449-54F6-49EE-B52E-0FEC6BD8C380}" dt="2024-04-18T18:23:06.604" v="7669" actId="26606"/>
          <ac:spMkLst>
            <pc:docMk/>
            <pc:sldMk cId="819991194" sldId="256"/>
            <ac:spMk id="42" creationId="{827DC2C4-B485-428A-BF4A-472D2967F47F}"/>
          </ac:spMkLst>
        </pc:spChg>
        <pc:spChg chg="add">
          <ac:chgData name="Copeland, Bill" userId="0ee2e1e5-2624-4480-99de-a672c98b5a72" providerId="ADAL" clId="{A22E2449-54F6-49EE-B52E-0FEC6BD8C380}" dt="2024-04-18T18:23:06.604" v="7669" actId="26606"/>
          <ac:spMkLst>
            <pc:docMk/>
            <pc:sldMk cId="819991194" sldId="256"/>
            <ac:spMk id="43" creationId="{EE04B5EB-F158-4507-90DD-BD23620C7CC9}"/>
          </ac:spMkLst>
        </pc:spChg>
        <pc:grpChg chg="add del">
          <ac:chgData name="Copeland, Bill" userId="0ee2e1e5-2624-4480-99de-a672c98b5a72" providerId="ADAL" clId="{A22E2449-54F6-49EE-B52E-0FEC6BD8C380}" dt="2024-04-18T18:23:01.653" v="7666" actId="26606"/>
          <ac:grpSpMkLst>
            <pc:docMk/>
            <pc:sldMk cId="819991194" sldId="256"/>
            <ac:grpSpMk id="16" creationId="{E9B930FD-8671-4C4C-ADCF-73AC1D0CD417}"/>
          </ac:grpSpMkLst>
        </pc:grpChg>
        <pc:grpChg chg="add del">
          <ac:chgData name="Copeland, Bill" userId="0ee2e1e5-2624-4480-99de-a672c98b5a72" providerId="ADAL" clId="{A22E2449-54F6-49EE-B52E-0FEC6BD8C380}" dt="2024-04-18T18:23:01.653" v="7666" actId="26606"/>
          <ac:grpSpMkLst>
            <pc:docMk/>
            <pc:sldMk cId="819991194" sldId="256"/>
            <ac:grpSpMk id="22" creationId="{383C2651-AE0C-4AE4-8725-E2F9414FE219}"/>
          </ac:grpSpMkLst>
        </pc:grpChg>
        <pc:grpChg chg="add del">
          <ac:chgData name="Copeland, Bill" userId="0ee2e1e5-2624-4480-99de-a672c98b5a72" providerId="ADAL" clId="{A22E2449-54F6-49EE-B52E-0FEC6BD8C380}" dt="2024-04-18T18:23:06.599" v="7668" actId="26606"/>
          <ac:grpSpMkLst>
            <pc:docMk/>
            <pc:sldMk cId="819991194" sldId="256"/>
            <ac:grpSpMk id="30" creationId="{C344E6B5-C9F5-4338-9E33-003B12373104}"/>
          </ac:grpSpMkLst>
        </pc:grpChg>
        <pc:grpChg chg="add del">
          <ac:chgData name="Copeland, Bill" userId="0ee2e1e5-2624-4480-99de-a672c98b5a72" providerId="ADAL" clId="{A22E2449-54F6-49EE-B52E-0FEC6BD8C380}" dt="2024-04-18T18:23:06.599" v="7668" actId="26606"/>
          <ac:grpSpMkLst>
            <pc:docMk/>
            <pc:sldMk cId="819991194" sldId="256"/>
            <ac:grpSpMk id="35" creationId="{FDFEDBF7-8E2C-46B8-9095-AE1D77E21773}"/>
          </ac:grpSpMkLst>
        </pc:grpChg>
        <pc:picChg chg="add mod">
          <ac:chgData name="Copeland, Bill" userId="0ee2e1e5-2624-4480-99de-a672c98b5a72" providerId="ADAL" clId="{A22E2449-54F6-49EE-B52E-0FEC6BD8C380}" dt="2024-04-18T18:22:09.556" v="7661"/>
          <ac:picMkLst>
            <pc:docMk/>
            <pc:sldMk cId="819991194" sldId="256"/>
            <ac:picMk id="4" creationId="{ECBD605E-1573-AF7C-29B9-CE78604247C5}"/>
          </ac:picMkLst>
        </pc:picChg>
        <pc:picChg chg="add mod">
          <ac:chgData name="Copeland, Bill" userId="0ee2e1e5-2624-4480-99de-a672c98b5a72" providerId="ADAL" clId="{A22E2449-54F6-49EE-B52E-0FEC6BD8C380}" dt="2024-04-18T18:22:17.141" v="7662"/>
          <ac:picMkLst>
            <pc:docMk/>
            <pc:sldMk cId="819991194" sldId="256"/>
            <ac:picMk id="5" creationId="{D63B41A6-7554-6727-B944-417E753CB4BA}"/>
          </ac:picMkLst>
        </pc:picChg>
        <pc:picChg chg="add mod">
          <ac:chgData name="Copeland, Bill" userId="0ee2e1e5-2624-4480-99de-a672c98b5a72" providerId="ADAL" clId="{A22E2449-54F6-49EE-B52E-0FEC6BD8C380}" dt="2024-04-18T18:22:24.655" v="7663"/>
          <ac:picMkLst>
            <pc:docMk/>
            <pc:sldMk cId="819991194" sldId="256"/>
            <ac:picMk id="6" creationId="{34E027E4-BF73-550E-D83F-BBC7DE52F6C9}"/>
          </ac:picMkLst>
        </pc:picChg>
        <pc:picChg chg="add mod ord">
          <ac:chgData name="Copeland, Bill" userId="0ee2e1e5-2624-4480-99de-a672c98b5a72" providerId="ADAL" clId="{A22E2449-54F6-49EE-B52E-0FEC6BD8C380}" dt="2024-04-18T18:23:06.604" v="7669" actId="26606"/>
          <ac:picMkLst>
            <pc:docMk/>
            <pc:sldMk cId="819991194" sldId="256"/>
            <ac:picMk id="7" creationId="{A7F1F963-746B-23D9-E0BE-B76DE08D86CC}"/>
          </ac:picMkLst>
        </pc:picChg>
      </pc:sldChg>
      <pc:sldChg chg="addSp delSp modSp mod ord">
        <pc:chgData name="Copeland, Bill" userId="0ee2e1e5-2624-4480-99de-a672c98b5a72" providerId="ADAL" clId="{A22E2449-54F6-49EE-B52E-0FEC6BD8C380}" dt="2024-04-16T15:23:49.237" v="7091" actId="20577"/>
        <pc:sldMkLst>
          <pc:docMk/>
          <pc:sldMk cId="404895102" sldId="258"/>
        </pc:sldMkLst>
        <pc:spChg chg="mod">
          <ac:chgData name="Copeland, Bill" userId="0ee2e1e5-2624-4480-99de-a672c98b5a72" providerId="ADAL" clId="{A22E2449-54F6-49EE-B52E-0FEC6BD8C380}" dt="2024-04-16T15:23:49.237" v="7091" actId="20577"/>
          <ac:spMkLst>
            <pc:docMk/>
            <pc:sldMk cId="404895102" sldId="258"/>
            <ac:spMk id="2" creationId="{80E78B72-5CF2-B904-1303-E53A7586E579}"/>
          </ac:spMkLst>
        </pc:spChg>
        <pc:spChg chg="del">
          <ac:chgData name="Copeland, Bill" userId="0ee2e1e5-2624-4480-99de-a672c98b5a72" providerId="ADAL" clId="{A22E2449-54F6-49EE-B52E-0FEC6BD8C380}" dt="2024-04-11T18:03:09.279" v="19" actId="478"/>
          <ac:spMkLst>
            <pc:docMk/>
            <pc:sldMk cId="404895102" sldId="258"/>
            <ac:spMk id="3" creationId="{1788BF02-0DAB-1A3C-8C0D-010C68329913}"/>
          </ac:spMkLst>
        </pc:spChg>
        <pc:spChg chg="add del mod">
          <ac:chgData name="Copeland, Bill" userId="0ee2e1e5-2624-4480-99de-a672c98b5a72" providerId="ADAL" clId="{A22E2449-54F6-49EE-B52E-0FEC6BD8C380}" dt="2024-04-12T18:02:10.745" v="4754" actId="21"/>
          <ac:spMkLst>
            <pc:docMk/>
            <pc:sldMk cId="404895102" sldId="258"/>
            <ac:spMk id="4" creationId="{6D7F902F-ABFA-F4D2-9DE4-31B6A8985D57}"/>
          </ac:spMkLst>
        </pc:spChg>
        <pc:spChg chg="add del mod">
          <ac:chgData name="Copeland, Bill" userId="0ee2e1e5-2624-4480-99de-a672c98b5a72" providerId="ADAL" clId="{A22E2449-54F6-49EE-B52E-0FEC6BD8C380}" dt="2024-04-15T20:16:42.434" v="6979" actId="21"/>
          <ac:spMkLst>
            <pc:docMk/>
            <pc:sldMk cId="404895102" sldId="258"/>
            <ac:spMk id="9" creationId="{2FDDA2D6-847A-FCBE-100E-3B407EE6CBFE}"/>
          </ac:spMkLst>
        </pc:spChg>
        <pc:spChg chg="del mod">
          <ac:chgData name="Copeland, Bill" userId="0ee2e1e5-2624-4480-99de-a672c98b5a72" providerId="ADAL" clId="{A22E2449-54F6-49EE-B52E-0FEC6BD8C380}" dt="2024-04-15T20:16:26.663" v="6977" actId="478"/>
          <ac:spMkLst>
            <pc:docMk/>
            <pc:sldMk cId="404895102" sldId="258"/>
            <ac:spMk id="10" creationId="{F67FA2CC-CAFF-2623-EBAF-CF7EFDE15371}"/>
          </ac:spMkLst>
        </pc:spChg>
        <pc:spChg chg="del mod">
          <ac:chgData name="Copeland, Bill" userId="0ee2e1e5-2624-4480-99de-a672c98b5a72" providerId="ADAL" clId="{A22E2449-54F6-49EE-B52E-0FEC6BD8C380}" dt="2024-04-11T18:03:13.646" v="23" actId="478"/>
          <ac:spMkLst>
            <pc:docMk/>
            <pc:sldMk cId="404895102" sldId="258"/>
            <ac:spMk id="23" creationId="{FB79EA92-2BFC-E4E2-1E0F-A89299084D3F}"/>
          </ac:spMkLst>
        </pc:spChg>
        <pc:spChg chg="del">
          <ac:chgData name="Copeland, Bill" userId="0ee2e1e5-2624-4480-99de-a672c98b5a72" providerId="ADAL" clId="{A22E2449-54F6-49EE-B52E-0FEC6BD8C380}" dt="2024-04-11T18:03:15.645" v="24" actId="478"/>
          <ac:spMkLst>
            <pc:docMk/>
            <pc:sldMk cId="404895102" sldId="258"/>
            <ac:spMk id="24" creationId="{61E8AAC1-3383-F770-1909-2F9289E98480}"/>
          </ac:spMkLst>
        </pc:spChg>
        <pc:graphicFrameChg chg="add mod modGraphic">
          <ac:chgData name="Copeland, Bill" userId="0ee2e1e5-2624-4480-99de-a672c98b5a72" providerId="ADAL" clId="{A22E2449-54F6-49EE-B52E-0FEC6BD8C380}" dt="2024-04-15T20:16:55.133" v="6980" actId="1076"/>
          <ac:graphicFrameMkLst>
            <pc:docMk/>
            <pc:sldMk cId="404895102" sldId="258"/>
            <ac:graphicFrameMk id="6" creationId="{4B1431DE-A6E6-4D0A-D9E8-C5084FDC6CB7}"/>
          </ac:graphicFrameMkLst>
        </pc:graphicFrameChg>
        <pc:picChg chg="del">
          <ac:chgData name="Copeland, Bill" userId="0ee2e1e5-2624-4480-99de-a672c98b5a72" providerId="ADAL" clId="{A22E2449-54F6-49EE-B52E-0FEC6BD8C380}" dt="2024-04-11T18:20:26.581" v="1310" actId="21"/>
          <ac:picMkLst>
            <pc:docMk/>
            <pc:sldMk cId="404895102" sldId="258"/>
            <ac:picMk id="5" creationId="{4754FD60-4B75-DACC-8054-43E6CEAAC432}"/>
          </ac:picMkLst>
        </pc:picChg>
        <pc:picChg chg="del">
          <ac:chgData name="Copeland, Bill" userId="0ee2e1e5-2624-4480-99de-a672c98b5a72" providerId="ADAL" clId="{A22E2449-54F6-49EE-B52E-0FEC6BD8C380}" dt="2024-04-11T18:03:10.347" v="20" actId="478"/>
          <ac:picMkLst>
            <pc:docMk/>
            <pc:sldMk cId="404895102" sldId="258"/>
            <ac:picMk id="8" creationId="{6BDC0C70-0AD5-FC06-AAA7-881178DC50D9}"/>
          </ac:picMkLst>
        </pc:picChg>
        <pc:picChg chg="del mod">
          <ac:chgData name="Copeland, Bill" userId="0ee2e1e5-2624-4480-99de-a672c98b5a72" providerId="ADAL" clId="{A22E2449-54F6-49EE-B52E-0FEC6BD8C380}" dt="2024-04-15T20:16:31.174" v="6978" actId="478"/>
          <ac:picMkLst>
            <pc:docMk/>
            <pc:sldMk cId="404895102" sldId="258"/>
            <ac:picMk id="11" creationId="{905196AD-BB44-D7FF-4411-0603F7A71613}"/>
          </ac:picMkLst>
        </pc:picChg>
        <pc:picChg chg="del">
          <ac:chgData name="Copeland, Bill" userId="0ee2e1e5-2624-4480-99de-a672c98b5a72" providerId="ADAL" clId="{A22E2449-54F6-49EE-B52E-0FEC6BD8C380}" dt="2024-04-11T18:03:11.224" v="21" actId="478"/>
          <ac:picMkLst>
            <pc:docMk/>
            <pc:sldMk cId="404895102" sldId="258"/>
            <ac:picMk id="14" creationId="{10AB5C37-4A89-D21F-4063-7D07815C500F}"/>
          </ac:picMkLst>
        </pc:picChg>
        <pc:picChg chg="del">
          <ac:chgData name="Copeland, Bill" userId="0ee2e1e5-2624-4480-99de-a672c98b5a72" providerId="ADAL" clId="{A22E2449-54F6-49EE-B52E-0FEC6BD8C380}" dt="2024-04-11T18:03:17.455" v="25" actId="478"/>
          <ac:picMkLst>
            <pc:docMk/>
            <pc:sldMk cId="404895102" sldId="258"/>
            <ac:picMk id="22" creationId="{0F638C92-83BF-B0AE-6C30-EE3F2D6FA1C8}"/>
          </ac:picMkLst>
        </pc:picChg>
      </pc:sldChg>
      <pc:sldChg chg="addSp delSp modSp mod ord">
        <pc:chgData name="Copeland, Bill" userId="0ee2e1e5-2624-4480-99de-a672c98b5a72" providerId="ADAL" clId="{A22E2449-54F6-49EE-B52E-0FEC6BD8C380}" dt="2024-04-15T19:13:22.077" v="6070" actId="20577"/>
        <pc:sldMkLst>
          <pc:docMk/>
          <pc:sldMk cId="3539981190" sldId="262"/>
        </pc:sldMkLst>
        <pc:spChg chg="mod">
          <ac:chgData name="Copeland, Bill" userId="0ee2e1e5-2624-4480-99de-a672c98b5a72" providerId="ADAL" clId="{A22E2449-54F6-49EE-B52E-0FEC6BD8C380}" dt="2024-04-12T17:42:41.218" v="4205" actId="1076"/>
          <ac:spMkLst>
            <pc:docMk/>
            <pc:sldMk cId="3539981190" sldId="262"/>
            <ac:spMk id="2" creationId="{80E78B72-5CF2-B904-1303-E53A7586E579}"/>
          </ac:spMkLst>
        </pc:spChg>
        <pc:graphicFrameChg chg="add del mod modGraphic">
          <ac:chgData name="Copeland, Bill" userId="0ee2e1e5-2624-4480-99de-a672c98b5a72" providerId="ADAL" clId="{A22E2449-54F6-49EE-B52E-0FEC6BD8C380}" dt="2024-04-15T19:13:22.077" v="6070" actId="20577"/>
          <ac:graphicFrameMkLst>
            <pc:docMk/>
            <pc:sldMk cId="3539981190" sldId="262"/>
            <ac:graphicFrameMk id="5" creationId="{3E37CB1D-D97D-16FE-7BBD-1E1FEEBB7298}"/>
          </ac:graphicFrameMkLst>
        </pc:graphicFrameChg>
      </pc:sldChg>
      <pc:sldChg chg="addSp delSp modSp mod">
        <pc:chgData name="Copeland, Bill" userId="0ee2e1e5-2624-4480-99de-a672c98b5a72" providerId="ADAL" clId="{A22E2449-54F6-49EE-B52E-0FEC6BD8C380}" dt="2024-04-16T17:59:54.756" v="7397" actId="14100"/>
        <pc:sldMkLst>
          <pc:docMk/>
          <pc:sldMk cId="1853018843" sldId="264"/>
        </pc:sldMkLst>
        <pc:spChg chg="mod">
          <ac:chgData name="Copeland, Bill" userId="0ee2e1e5-2624-4480-99de-a672c98b5a72" providerId="ADAL" clId="{A22E2449-54F6-49EE-B52E-0FEC6BD8C380}" dt="2024-04-15T20:20:48.189" v="7024" actId="14100"/>
          <ac:spMkLst>
            <pc:docMk/>
            <pc:sldMk cId="1853018843" sldId="264"/>
            <ac:spMk id="2" creationId="{80E78B72-5CF2-B904-1303-E53A7586E579}"/>
          </ac:spMkLst>
        </pc:spChg>
        <pc:spChg chg="del mod">
          <ac:chgData name="Copeland, Bill" userId="0ee2e1e5-2624-4480-99de-a672c98b5a72" providerId="ADAL" clId="{A22E2449-54F6-49EE-B52E-0FEC6BD8C380}" dt="2024-04-12T15:01:40.535" v="3649" actId="478"/>
          <ac:spMkLst>
            <pc:docMk/>
            <pc:sldMk cId="1853018843" sldId="264"/>
            <ac:spMk id="6" creationId="{FA282B66-7A9F-6509-9309-ED903D98193B}"/>
          </ac:spMkLst>
        </pc:spChg>
        <pc:spChg chg="del mod">
          <ac:chgData name="Copeland, Bill" userId="0ee2e1e5-2624-4480-99de-a672c98b5a72" providerId="ADAL" clId="{A22E2449-54F6-49EE-B52E-0FEC6BD8C380}" dt="2024-04-12T14:49:40.288" v="3340" actId="478"/>
          <ac:spMkLst>
            <pc:docMk/>
            <pc:sldMk cId="1853018843" sldId="264"/>
            <ac:spMk id="18" creationId="{8F5DAE3D-7430-5600-1E68-4ED3D38D5FF7}"/>
          </ac:spMkLst>
        </pc:spChg>
        <pc:spChg chg="del">
          <ac:chgData name="Copeland, Bill" userId="0ee2e1e5-2624-4480-99de-a672c98b5a72" providerId="ADAL" clId="{A22E2449-54F6-49EE-B52E-0FEC6BD8C380}" dt="2024-04-12T14:49:42.133" v="3341" actId="478"/>
          <ac:spMkLst>
            <pc:docMk/>
            <pc:sldMk cId="1853018843" sldId="264"/>
            <ac:spMk id="21" creationId="{BDBD4B0E-2085-E420-9664-011C12F5D031}"/>
          </ac:spMkLst>
        </pc:spChg>
        <pc:spChg chg="mod">
          <ac:chgData name="Copeland, Bill" userId="0ee2e1e5-2624-4480-99de-a672c98b5a72" providerId="ADAL" clId="{A22E2449-54F6-49EE-B52E-0FEC6BD8C380}" dt="2024-04-12T14:49:45.109" v="3342" actId="1076"/>
          <ac:spMkLst>
            <pc:docMk/>
            <pc:sldMk cId="1853018843" sldId="264"/>
            <ac:spMk id="22" creationId="{54A73DAB-64A1-A62C-842E-6911A1318CD7}"/>
          </ac:spMkLst>
        </pc:spChg>
        <pc:spChg chg="add mod">
          <ac:chgData name="Copeland, Bill" userId="0ee2e1e5-2624-4480-99de-a672c98b5a72" providerId="ADAL" clId="{A22E2449-54F6-49EE-B52E-0FEC6BD8C380}" dt="2024-04-15T19:22:30.695" v="6165" actId="14100"/>
          <ac:spMkLst>
            <pc:docMk/>
            <pc:sldMk cId="1853018843" sldId="264"/>
            <ac:spMk id="23" creationId="{25E1C503-3780-036E-D3C8-D2876D734D9C}"/>
          </ac:spMkLst>
        </pc:spChg>
        <pc:spChg chg="add mod">
          <ac:chgData name="Copeland, Bill" userId="0ee2e1e5-2624-4480-99de-a672c98b5a72" providerId="ADAL" clId="{A22E2449-54F6-49EE-B52E-0FEC6BD8C380}" dt="2024-04-16T17:53:55.971" v="7289" actId="14100"/>
          <ac:spMkLst>
            <pc:docMk/>
            <pc:sldMk cId="1853018843" sldId="264"/>
            <ac:spMk id="24" creationId="{33FE7CD9-C9D2-31A2-3AB4-450A83EA1C3D}"/>
          </ac:spMkLst>
        </pc:spChg>
        <pc:spChg chg="mod">
          <ac:chgData name="Copeland, Bill" userId="0ee2e1e5-2624-4480-99de-a672c98b5a72" providerId="ADAL" clId="{A22E2449-54F6-49EE-B52E-0FEC6BD8C380}" dt="2024-04-12T14:49:47.723" v="3343" actId="1076"/>
          <ac:spMkLst>
            <pc:docMk/>
            <pc:sldMk cId="1853018843" sldId="264"/>
            <ac:spMk id="25" creationId="{A9FB6129-C4AB-05D3-885A-C25E2A740026}"/>
          </ac:spMkLst>
        </pc:spChg>
        <pc:spChg chg="add mod">
          <ac:chgData name="Copeland, Bill" userId="0ee2e1e5-2624-4480-99de-a672c98b5a72" providerId="ADAL" clId="{A22E2449-54F6-49EE-B52E-0FEC6BD8C380}" dt="2024-04-16T17:55:21.483" v="7345" actId="1038"/>
          <ac:spMkLst>
            <pc:docMk/>
            <pc:sldMk cId="1853018843" sldId="264"/>
            <ac:spMk id="28" creationId="{2F5C62CB-FB83-A4C9-ACC4-BC7E45D6AEDA}"/>
          </ac:spMkLst>
        </pc:spChg>
        <pc:spChg chg="add mod">
          <ac:chgData name="Copeland, Bill" userId="0ee2e1e5-2624-4480-99de-a672c98b5a72" providerId="ADAL" clId="{A22E2449-54F6-49EE-B52E-0FEC6BD8C380}" dt="2024-04-16T17:56:31.315" v="7353" actId="14100"/>
          <ac:spMkLst>
            <pc:docMk/>
            <pc:sldMk cId="1853018843" sldId="264"/>
            <ac:spMk id="30" creationId="{9A113BAD-2922-7B3E-0532-29621CAEE8A2}"/>
          </ac:spMkLst>
        </pc:spChg>
        <pc:spChg chg="add mod">
          <ac:chgData name="Copeland, Bill" userId="0ee2e1e5-2624-4480-99de-a672c98b5a72" providerId="ADAL" clId="{A22E2449-54F6-49EE-B52E-0FEC6BD8C380}" dt="2024-04-16T17:57:17.500" v="7380" actId="20577"/>
          <ac:spMkLst>
            <pc:docMk/>
            <pc:sldMk cId="1853018843" sldId="264"/>
            <ac:spMk id="32" creationId="{37D5712F-5A96-BA22-FFF7-AB352A5E9489}"/>
          </ac:spMkLst>
        </pc:spChg>
        <pc:spChg chg="del mod">
          <ac:chgData name="Copeland, Bill" userId="0ee2e1e5-2624-4480-99de-a672c98b5a72" providerId="ADAL" clId="{A22E2449-54F6-49EE-B52E-0FEC6BD8C380}" dt="2024-04-12T15:01:35.204" v="3645" actId="478"/>
          <ac:spMkLst>
            <pc:docMk/>
            <pc:sldMk cId="1853018843" sldId="264"/>
            <ac:spMk id="34" creationId="{15E6728E-8CE6-4D12-5AFE-5BF2ECCBB499}"/>
          </ac:spMkLst>
        </pc:spChg>
        <pc:spChg chg="del mod">
          <ac:chgData name="Copeland, Bill" userId="0ee2e1e5-2624-4480-99de-a672c98b5a72" providerId="ADAL" clId="{A22E2449-54F6-49EE-B52E-0FEC6BD8C380}" dt="2024-04-12T15:01:33.651" v="3643" actId="478"/>
          <ac:spMkLst>
            <pc:docMk/>
            <pc:sldMk cId="1853018843" sldId="264"/>
            <ac:spMk id="35" creationId="{A9FA6835-1FAB-6B4B-B3EA-3CDFBC775C82}"/>
          </ac:spMkLst>
        </pc:spChg>
        <pc:spChg chg="del mod">
          <ac:chgData name="Copeland, Bill" userId="0ee2e1e5-2624-4480-99de-a672c98b5a72" providerId="ADAL" clId="{A22E2449-54F6-49EE-B52E-0FEC6BD8C380}" dt="2024-04-12T15:01:37.800" v="3647" actId="478"/>
          <ac:spMkLst>
            <pc:docMk/>
            <pc:sldMk cId="1853018843" sldId="264"/>
            <ac:spMk id="36" creationId="{91E286E5-56E4-F2D6-591A-077ECBBF254F}"/>
          </ac:spMkLst>
        </pc:spChg>
        <pc:spChg chg="del mod">
          <ac:chgData name="Copeland, Bill" userId="0ee2e1e5-2624-4480-99de-a672c98b5a72" providerId="ADAL" clId="{A22E2449-54F6-49EE-B52E-0FEC6BD8C380}" dt="2024-04-12T15:01:32.212" v="3641" actId="478"/>
          <ac:spMkLst>
            <pc:docMk/>
            <pc:sldMk cId="1853018843" sldId="264"/>
            <ac:spMk id="37" creationId="{EB026659-4D7D-F031-A607-95CA08142706}"/>
          </ac:spMkLst>
        </pc:spChg>
        <pc:spChg chg="mod">
          <ac:chgData name="Copeland, Bill" userId="0ee2e1e5-2624-4480-99de-a672c98b5a72" providerId="ADAL" clId="{A22E2449-54F6-49EE-B52E-0FEC6BD8C380}" dt="2024-04-16T17:59:54.756" v="7397" actId="14100"/>
          <ac:spMkLst>
            <pc:docMk/>
            <pc:sldMk cId="1853018843" sldId="264"/>
            <ac:spMk id="39" creationId="{DCCF28D9-3F76-ABBC-1611-04A12E4CA6E5}"/>
          </ac:spMkLst>
        </pc:spChg>
        <pc:spChg chg="mod">
          <ac:chgData name="Copeland, Bill" userId="0ee2e1e5-2624-4480-99de-a672c98b5a72" providerId="ADAL" clId="{A22E2449-54F6-49EE-B52E-0FEC6BD8C380}" dt="2024-04-15T19:22:17.096" v="6164" actId="6549"/>
          <ac:spMkLst>
            <pc:docMk/>
            <pc:sldMk cId="1853018843" sldId="264"/>
            <ac:spMk id="41" creationId="{F32F2F6B-4C76-4D54-D1B6-E818BDDB1DDF}"/>
          </ac:spMkLst>
        </pc:spChg>
        <pc:spChg chg="mod">
          <ac:chgData name="Copeland, Bill" userId="0ee2e1e5-2624-4480-99de-a672c98b5a72" providerId="ADAL" clId="{A22E2449-54F6-49EE-B52E-0FEC6BD8C380}" dt="2024-04-16T17:55:29.123" v="7347" actId="1038"/>
          <ac:spMkLst>
            <pc:docMk/>
            <pc:sldMk cId="1853018843" sldId="264"/>
            <ac:spMk id="42" creationId="{3E449E9E-39A7-4A0F-5758-DABE36593F44}"/>
          </ac:spMkLst>
        </pc:spChg>
        <pc:spChg chg="mod">
          <ac:chgData name="Copeland, Bill" userId="0ee2e1e5-2624-4480-99de-a672c98b5a72" providerId="ADAL" clId="{A22E2449-54F6-49EE-B52E-0FEC6BD8C380}" dt="2024-04-16T17:59:21.428" v="7385" actId="1076"/>
          <ac:spMkLst>
            <pc:docMk/>
            <pc:sldMk cId="1853018843" sldId="264"/>
            <ac:spMk id="44" creationId="{9D4761D0-9575-7460-2C83-F0FA45B46721}"/>
          </ac:spMkLst>
        </pc:spChg>
        <pc:picChg chg="del mod">
          <ac:chgData name="Copeland, Bill" userId="0ee2e1e5-2624-4480-99de-a672c98b5a72" providerId="ADAL" clId="{A22E2449-54F6-49EE-B52E-0FEC6BD8C380}" dt="2024-04-12T15:01:34.332" v="3644" actId="478"/>
          <ac:picMkLst>
            <pc:docMk/>
            <pc:sldMk cId="1853018843" sldId="264"/>
            <ac:picMk id="5" creationId="{F2C9C2A8-AD25-3388-4840-F4EC7DFDA3EC}"/>
          </ac:picMkLst>
        </pc:picChg>
        <pc:picChg chg="add del mod ord">
          <ac:chgData name="Copeland, Bill" userId="0ee2e1e5-2624-4480-99de-a672c98b5a72" providerId="ADAL" clId="{A22E2449-54F6-49EE-B52E-0FEC6BD8C380}" dt="2024-04-12T14:51:45.096" v="3369" actId="478"/>
          <ac:picMkLst>
            <pc:docMk/>
            <pc:sldMk cId="1853018843" sldId="264"/>
            <ac:picMk id="10" creationId="{E473FAE5-2C14-ED3D-7390-FDF862F7B9DF}"/>
          </ac:picMkLst>
        </pc:picChg>
        <pc:picChg chg="add mod ord">
          <ac:chgData name="Copeland, Bill" userId="0ee2e1e5-2624-4480-99de-a672c98b5a72" providerId="ADAL" clId="{A22E2449-54F6-49EE-B52E-0FEC6BD8C380}" dt="2024-04-16T17:59:35.213" v="7389" actId="1076"/>
          <ac:picMkLst>
            <pc:docMk/>
            <pc:sldMk cId="1853018843" sldId="264"/>
            <ac:picMk id="12" creationId="{095A54A4-98B6-1826-5465-A47AE3F8D4FE}"/>
          </ac:picMkLst>
        </pc:picChg>
        <pc:picChg chg="add del mod">
          <ac:chgData name="Copeland, Bill" userId="0ee2e1e5-2624-4480-99de-a672c98b5a72" providerId="ADAL" clId="{A22E2449-54F6-49EE-B52E-0FEC6BD8C380}" dt="2024-04-12T14:54:10.077" v="3396" actId="478"/>
          <ac:picMkLst>
            <pc:docMk/>
            <pc:sldMk cId="1853018843" sldId="264"/>
            <ac:picMk id="16" creationId="{D148DF9C-03A2-42EE-2D94-511A00D84D03}"/>
          </ac:picMkLst>
        </pc:picChg>
        <pc:picChg chg="add mod ord">
          <ac:chgData name="Copeland, Bill" userId="0ee2e1e5-2624-4480-99de-a672c98b5a72" providerId="ADAL" clId="{A22E2449-54F6-49EE-B52E-0FEC6BD8C380}" dt="2024-04-12T14:54:49.247" v="3403" actId="170"/>
          <ac:picMkLst>
            <pc:docMk/>
            <pc:sldMk cId="1853018843" sldId="264"/>
            <ac:picMk id="20" creationId="{E3F4141C-3FE5-957A-88F3-18BBA2FAFB90}"/>
          </ac:picMkLst>
        </pc:picChg>
        <pc:picChg chg="add mod">
          <ac:chgData name="Copeland, Bill" userId="0ee2e1e5-2624-4480-99de-a672c98b5a72" providerId="ADAL" clId="{A22E2449-54F6-49EE-B52E-0FEC6BD8C380}" dt="2024-04-16T17:55:08.718" v="7337" actId="1035"/>
          <ac:picMkLst>
            <pc:docMk/>
            <pc:sldMk cId="1853018843" sldId="264"/>
            <ac:picMk id="26" creationId="{CEF3A4E3-2159-7432-3B2B-3EDE7BA565B2}"/>
          </ac:picMkLst>
        </pc:picChg>
        <pc:picChg chg="del mod">
          <ac:chgData name="Copeland, Bill" userId="0ee2e1e5-2624-4480-99de-a672c98b5a72" providerId="ADAL" clId="{A22E2449-54F6-49EE-B52E-0FEC6BD8C380}" dt="2024-04-12T15:01:33.051" v="3642" actId="478"/>
          <ac:picMkLst>
            <pc:docMk/>
            <pc:sldMk cId="1853018843" sldId="264"/>
            <ac:picMk id="27" creationId="{9EE2AAAA-E5CA-3D3C-4C3A-6DCCA209109B}"/>
          </ac:picMkLst>
        </pc:picChg>
        <pc:picChg chg="del">
          <ac:chgData name="Copeland, Bill" userId="0ee2e1e5-2624-4480-99de-a672c98b5a72" providerId="ADAL" clId="{A22E2449-54F6-49EE-B52E-0FEC6BD8C380}" dt="2024-04-12T14:49:59.973" v="3349" actId="478"/>
          <ac:picMkLst>
            <pc:docMk/>
            <pc:sldMk cId="1853018843" sldId="264"/>
            <ac:picMk id="29" creationId="{0389729A-1302-8CCC-EA3B-139CA5493700}"/>
          </ac:picMkLst>
        </pc:picChg>
        <pc:picChg chg="add mod">
          <ac:chgData name="Copeland, Bill" userId="0ee2e1e5-2624-4480-99de-a672c98b5a72" providerId="ADAL" clId="{A22E2449-54F6-49EE-B52E-0FEC6BD8C380}" dt="2024-04-16T17:56:46.629" v="7355" actId="1076"/>
          <ac:picMkLst>
            <pc:docMk/>
            <pc:sldMk cId="1853018843" sldId="264"/>
            <ac:picMk id="31" creationId="{A35B51B0-9A28-CB9B-458C-F469F1B9D5C7}"/>
          </ac:picMkLst>
        </pc:picChg>
        <pc:picChg chg="del">
          <ac:chgData name="Copeland, Bill" userId="0ee2e1e5-2624-4480-99de-a672c98b5a72" providerId="ADAL" clId="{A22E2449-54F6-49EE-B52E-0FEC6BD8C380}" dt="2024-04-11T18:02:37.376" v="0" actId="478"/>
          <ac:picMkLst>
            <pc:docMk/>
            <pc:sldMk cId="1853018843" sldId="264"/>
            <ac:picMk id="33" creationId="{145E9154-9838-9FC5-34F0-6D43967FC997}"/>
          </ac:picMkLst>
        </pc:picChg>
        <pc:picChg chg="mod">
          <ac:chgData name="Copeland, Bill" userId="0ee2e1e5-2624-4480-99de-a672c98b5a72" providerId="ADAL" clId="{A22E2449-54F6-49EE-B52E-0FEC6BD8C380}" dt="2024-04-12T14:55:12.365" v="3406" actId="1076"/>
          <ac:picMkLst>
            <pc:docMk/>
            <pc:sldMk cId="1853018843" sldId="264"/>
            <ac:picMk id="38" creationId="{BA0A2435-FAE1-FDBA-4370-4D29E7474565}"/>
          </ac:picMkLst>
        </pc:picChg>
        <pc:picChg chg="mod">
          <ac:chgData name="Copeland, Bill" userId="0ee2e1e5-2624-4480-99de-a672c98b5a72" providerId="ADAL" clId="{A22E2449-54F6-49EE-B52E-0FEC6BD8C380}" dt="2024-04-12T18:15:05.528" v="4945" actId="1076"/>
          <ac:picMkLst>
            <pc:docMk/>
            <pc:sldMk cId="1853018843" sldId="264"/>
            <ac:picMk id="40" creationId="{4F7308A5-F3AE-1CF2-75FB-BC1D0F45872F}"/>
          </ac:picMkLst>
        </pc:picChg>
        <pc:picChg chg="mod">
          <ac:chgData name="Copeland, Bill" userId="0ee2e1e5-2624-4480-99de-a672c98b5a72" providerId="ADAL" clId="{A22E2449-54F6-49EE-B52E-0FEC6BD8C380}" dt="2024-04-16T17:59:38.654" v="7395" actId="1038"/>
          <ac:picMkLst>
            <pc:docMk/>
            <pc:sldMk cId="1853018843" sldId="264"/>
            <ac:picMk id="43" creationId="{6CDAA0D7-896B-38B4-539D-62C1DA5CF9CD}"/>
          </ac:picMkLst>
        </pc:picChg>
        <pc:cxnChg chg="del mod">
          <ac:chgData name="Copeland, Bill" userId="0ee2e1e5-2624-4480-99de-a672c98b5a72" providerId="ADAL" clId="{A22E2449-54F6-49EE-B52E-0FEC6BD8C380}" dt="2024-04-12T15:01:31.423" v="3640" actId="478"/>
          <ac:cxnSpMkLst>
            <pc:docMk/>
            <pc:sldMk cId="1853018843" sldId="264"/>
            <ac:cxnSpMk id="8" creationId="{3A9A8DE9-4D49-951E-C197-43338C2BB2A5}"/>
          </ac:cxnSpMkLst>
        </pc:cxnChg>
        <pc:cxnChg chg="del mod">
          <ac:chgData name="Copeland, Bill" userId="0ee2e1e5-2624-4480-99de-a672c98b5a72" providerId="ADAL" clId="{A22E2449-54F6-49EE-B52E-0FEC6BD8C380}" dt="2024-04-12T15:01:38.774" v="3648" actId="478"/>
          <ac:cxnSpMkLst>
            <pc:docMk/>
            <pc:sldMk cId="1853018843" sldId="264"/>
            <ac:cxnSpMk id="9" creationId="{B6C35A44-EAA4-2E5D-3399-5A94ABC1FDB5}"/>
          </ac:cxnSpMkLst>
        </pc:cxnChg>
      </pc:sldChg>
      <pc:sldChg chg="addSp delSp modSp mod">
        <pc:chgData name="Copeland, Bill" userId="0ee2e1e5-2624-4480-99de-a672c98b5a72" providerId="ADAL" clId="{A22E2449-54F6-49EE-B52E-0FEC6BD8C380}" dt="2024-04-15T19:24:00.485" v="6192" actId="1036"/>
        <pc:sldMkLst>
          <pc:docMk/>
          <pc:sldMk cId="2304714841" sldId="265"/>
        </pc:sldMkLst>
        <pc:spChg chg="mod">
          <ac:chgData name="Copeland, Bill" userId="0ee2e1e5-2624-4480-99de-a672c98b5a72" providerId="ADAL" clId="{A22E2449-54F6-49EE-B52E-0FEC6BD8C380}" dt="2024-04-12T17:46:00.907" v="4221" actId="255"/>
          <ac:spMkLst>
            <pc:docMk/>
            <pc:sldMk cId="2304714841" sldId="265"/>
            <ac:spMk id="2" creationId="{80E78B72-5CF2-B904-1303-E53A7586E579}"/>
          </ac:spMkLst>
        </pc:spChg>
        <pc:spChg chg="del mod">
          <ac:chgData name="Copeland, Bill" userId="0ee2e1e5-2624-4480-99de-a672c98b5a72" providerId="ADAL" clId="{A22E2449-54F6-49EE-B52E-0FEC6BD8C380}" dt="2024-04-12T15:18:52.854" v="3700" actId="478"/>
          <ac:spMkLst>
            <pc:docMk/>
            <pc:sldMk cId="2304714841" sldId="265"/>
            <ac:spMk id="8" creationId="{98B96F03-B1CF-8BC0-A070-02B4DD94EC8F}"/>
          </ac:spMkLst>
        </pc:spChg>
        <pc:spChg chg="del">
          <ac:chgData name="Copeland, Bill" userId="0ee2e1e5-2624-4480-99de-a672c98b5a72" providerId="ADAL" clId="{A22E2449-54F6-49EE-B52E-0FEC6BD8C380}" dt="2024-04-12T17:49:58.690" v="4240" actId="478"/>
          <ac:spMkLst>
            <pc:docMk/>
            <pc:sldMk cId="2304714841" sldId="265"/>
            <ac:spMk id="11" creationId="{4D8E5AF7-694C-E9A5-B6F6-0B362DCEAECC}"/>
          </ac:spMkLst>
        </pc:spChg>
        <pc:spChg chg="mod ord">
          <ac:chgData name="Copeland, Bill" userId="0ee2e1e5-2624-4480-99de-a672c98b5a72" providerId="ADAL" clId="{A22E2449-54F6-49EE-B52E-0FEC6BD8C380}" dt="2024-04-12T15:47:33.914" v="3954" actId="1076"/>
          <ac:spMkLst>
            <pc:docMk/>
            <pc:sldMk cId="2304714841" sldId="265"/>
            <ac:spMk id="12" creationId="{3314A23F-2607-9EF6-075F-F29DE316CDA3}"/>
          </ac:spMkLst>
        </pc:spChg>
        <pc:spChg chg="del">
          <ac:chgData name="Copeland, Bill" userId="0ee2e1e5-2624-4480-99de-a672c98b5a72" providerId="ADAL" clId="{A22E2449-54F6-49EE-B52E-0FEC6BD8C380}" dt="2024-04-12T15:18:34.865" v="3692" actId="478"/>
          <ac:spMkLst>
            <pc:docMk/>
            <pc:sldMk cId="2304714841" sldId="265"/>
            <ac:spMk id="18" creationId="{8F5DAE3D-7430-5600-1E68-4ED3D38D5FF7}"/>
          </ac:spMkLst>
        </pc:spChg>
        <pc:spChg chg="mod">
          <ac:chgData name="Copeland, Bill" userId="0ee2e1e5-2624-4480-99de-a672c98b5a72" providerId="ADAL" clId="{A22E2449-54F6-49EE-B52E-0FEC6BD8C380}" dt="2024-04-12T15:27:21.867" v="3839" actId="1076"/>
          <ac:spMkLst>
            <pc:docMk/>
            <pc:sldMk cId="2304714841" sldId="265"/>
            <ac:spMk id="19" creationId="{578C63B8-3DF8-F7DD-3E84-9ADE57D62F96}"/>
          </ac:spMkLst>
        </pc:spChg>
        <pc:spChg chg="mod ord">
          <ac:chgData name="Copeland, Bill" userId="0ee2e1e5-2624-4480-99de-a672c98b5a72" providerId="ADAL" clId="{A22E2449-54F6-49EE-B52E-0FEC6BD8C380}" dt="2024-04-12T15:28:54.172" v="3863" actId="1076"/>
          <ac:spMkLst>
            <pc:docMk/>
            <pc:sldMk cId="2304714841" sldId="265"/>
            <ac:spMk id="20" creationId="{6A893C6C-029A-9F42-BE22-A6355CA5C06F}"/>
          </ac:spMkLst>
        </pc:spChg>
        <pc:spChg chg="del">
          <ac:chgData name="Copeland, Bill" userId="0ee2e1e5-2624-4480-99de-a672c98b5a72" providerId="ADAL" clId="{A22E2449-54F6-49EE-B52E-0FEC6BD8C380}" dt="2024-04-12T15:18:40.261" v="3694" actId="478"/>
          <ac:spMkLst>
            <pc:docMk/>
            <pc:sldMk cId="2304714841" sldId="265"/>
            <ac:spMk id="21" creationId="{4EA935D1-E8BA-69B5-BC3E-DF942A4AEB29}"/>
          </ac:spMkLst>
        </pc:spChg>
        <pc:spChg chg="add mod">
          <ac:chgData name="Copeland, Bill" userId="0ee2e1e5-2624-4480-99de-a672c98b5a72" providerId="ADAL" clId="{A22E2449-54F6-49EE-B52E-0FEC6BD8C380}" dt="2024-04-12T15:29:14.213" v="3869" actId="1036"/>
          <ac:spMkLst>
            <pc:docMk/>
            <pc:sldMk cId="2304714841" sldId="265"/>
            <ac:spMk id="24" creationId="{00D461FF-3FAC-4F9C-D184-1FADF7B105A9}"/>
          </ac:spMkLst>
        </pc:spChg>
        <pc:spChg chg="del mod">
          <ac:chgData name="Copeland, Bill" userId="0ee2e1e5-2624-4480-99de-a672c98b5a72" providerId="ADAL" clId="{A22E2449-54F6-49EE-B52E-0FEC6BD8C380}" dt="2024-04-12T15:18:50.204" v="3698" actId="478"/>
          <ac:spMkLst>
            <pc:docMk/>
            <pc:sldMk cId="2304714841" sldId="265"/>
            <ac:spMk id="25" creationId="{A9FB6129-C4AB-05D3-885A-C25E2A740026}"/>
          </ac:spMkLst>
        </pc:spChg>
        <pc:spChg chg="add mod">
          <ac:chgData name="Copeland, Bill" userId="0ee2e1e5-2624-4480-99de-a672c98b5a72" providerId="ADAL" clId="{A22E2449-54F6-49EE-B52E-0FEC6BD8C380}" dt="2024-04-12T15:29:33.327" v="3874" actId="14100"/>
          <ac:spMkLst>
            <pc:docMk/>
            <pc:sldMk cId="2304714841" sldId="265"/>
            <ac:spMk id="26" creationId="{F88E649A-E84E-A0A1-44E2-4D520B43E214}"/>
          </ac:spMkLst>
        </pc:spChg>
        <pc:spChg chg="add mod">
          <ac:chgData name="Copeland, Bill" userId="0ee2e1e5-2624-4480-99de-a672c98b5a72" providerId="ADAL" clId="{A22E2449-54F6-49EE-B52E-0FEC6BD8C380}" dt="2024-04-12T15:30:29.390" v="3909" actId="1036"/>
          <ac:spMkLst>
            <pc:docMk/>
            <pc:sldMk cId="2304714841" sldId="265"/>
            <ac:spMk id="27" creationId="{69A98035-1F56-5223-56E7-2FAD970BA47D}"/>
          </ac:spMkLst>
        </pc:spChg>
        <pc:spChg chg="mod">
          <ac:chgData name="Copeland, Bill" userId="0ee2e1e5-2624-4480-99de-a672c98b5a72" providerId="ADAL" clId="{A22E2449-54F6-49EE-B52E-0FEC6BD8C380}" dt="2024-04-12T15:31:03.647" v="3913" actId="1076"/>
          <ac:spMkLst>
            <pc:docMk/>
            <pc:sldMk cId="2304714841" sldId="265"/>
            <ac:spMk id="28" creationId="{90AB9768-CC67-095B-25A5-30DDB76B8EDB}"/>
          </ac:spMkLst>
        </pc:spChg>
        <pc:spChg chg="add mod">
          <ac:chgData name="Copeland, Bill" userId="0ee2e1e5-2624-4480-99de-a672c98b5a72" providerId="ADAL" clId="{A22E2449-54F6-49EE-B52E-0FEC6BD8C380}" dt="2024-04-15T19:24:00.485" v="6192" actId="1036"/>
          <ac:spMkLst>
            <pc:docMk/>
            <pc:sldMk cId="2304714841" sldId="265"/>
            <ac:spMk id="29" creationId="{5ABD4CF8-9DFE-3B37-18F9-02DB0E5A273E}"/>
          </ac:spMkLst>
        </pc:spChg>
        <pc:spChg chg="del">
          <ac:chgData name="Copeland, Bill" userId="0ee2e1e5-2624-4480-99de-a672c98b5a72" providerId="ADAL" clId="{A22E2449-54F6-49EE-B52E-0FEC6BD8C380}" dt="2024-04-12T15:18:57.023" v="3703" actId="478"/>
          <ac:spMkLst>
            <pc:docMk/>
            <pc:sldMk cId="2304714841" sldId="265"/>
            <ac:spMk id="34" creationId="{15E6728E-8CE6-4D12-5AFE-5BF2ECCBB499}"/>
          </ac:spMkLst>
        </pc:spChg>
        <pc:spChg chg="add mod">
          <ac:chgData name="Copeland, Bill" userId="0ee2e1e5-2624-4480-99de-a672c98b5a72" providerId="ADAL" clId="{A22E2449-54F6-49EE-B52E-0FEC6BD8C380}" dt="2024-04-12T15:30:59.144" v="3912" actId="1076"/>
          <ac:spMkLst>
            <pc:docMk/>
            <pc:sldMk cId="2304714841" sldId="265"/>
            <ac:spMk id="36" creationId="{F1634535-E188-8B81-D29C-3CF18D8A3D03}"/>
          </ac:spMkLst>
        </pc:spChg>
        <pc:spChg chg="add mod">
          <ac:chgData name="Copeland, Bill" userId="0ee2e1e5-2624-4480-99de-a672c98b5a72" providerId="ADAL" clId="{A22E2449-54F6-49EE-B52E-0FEC6BD8C380}" dt="2024-04-12T15:46:10.609" v="3923" actId="1036"/>
          <ac:spMkLst>
            <pc:docMk/>
            <pc:sldMk cId="2304714841" sldId="265"/>
            <ac:spMk id="39" creationId="{D3B3FD84-0FD7-B1B7-B7B8-E39E0CADDA7C}"/>
          </ac:spMkLst>
        </pc:spChg>
        <pc:spChg chg="add mod">
          <ac:chgData name="Copeland, Bill" userId="0ee2e1e5-2624-4480-99de-a672c98b5a72" providerId="ADAL" clId="{A22E2449-54F6-49EE-B52E-0FEC6BD8C380}" dt="2024-04-12T15:47:23.157" v="3952" actId="1076"/>
          <ac:spMkLst>
            <pc:docMk/>
            <pc:sldMk cId="2304714841" sldId="265"/>
            <ac:spMk id="40" creationId="{E1B69202-3954-CB4F-D378-1493A050FE9B}"/>
          </ac:spMkLst>
        </pc:spChg>
        <pc:spChg chg="del mod">
          <ac:chgData name="Copeland, Bill" userId="0ee2e1e5-2624-4480-99de-a672c98b5a72" providerId="ADAL" clId="{A22E2449-54F6-49EE-B52E-0FEC6BD8C380}" dt="2024-04-12T15:49:01.154" v="3986" actId="478"/>
          <ac:spMkLst>
            <pc:docMk/>
            <pc:sldMk cId="2304714841" sldId="265"/>
            <ac:spMk id="41" creationId="{F32F2F6B-4C76-4D54-D1B6-E818BDDB1DDF}"/>
          </ac:spMkLst>
        </pc:spChg>
        <pc:spChg chg="mod ord">
          <ac:chgData name="Copeland, Bill" userId="0ee2e1e5-2624-4480-99de-a672c98b5a72" providerId="ADAL" clId="{A22E2449-54F6-49EE-B52E-0FEC6BD8C380}" dt="2024-04-12T15:30:17.181" v="3887" actId="1036"/>
          <ac:spMkLst>
            <pc:docMk/>
            <pc:sldMk cId="2304714841" sldId="265"/>
            <ac:spMk id="42" creationId="{3E449E9E-39A7-4A0F-5758-DABE36593F44}"/>
          </ac:spMkLst>
        </pc:spChg>
        <pc:spChg chg="del">
          <ac:chgData name="Copeland, Bill" userId="0ee2e1e5-2624-4480-99de-a672c98b5a72" providerId="ADAL" clId="{A22E2449-54F6-49EE-B52E-0FEC6BD8C380}" dt="2024-04-12T15:18:36.484" v="3693" actId="478"/>
          <ac:spMkLst>
            <pc:docMk/>
            <pc:sldMk cId="2304714841" sldId="265"/>
            <ac:spMk id="44" creationId="{9D4761D0-9575-7460-2C83-F0FA45B46721}"/>
          </ac:spMkLst>
        </pc:spChg>
        <pc:spChg chg="add mod">
          <ac:chgData name="Copeland, Bill" userId="0ee2e1e5-2624-4480-99de-a672c98b5a72" providerId="ADAL" clId="{A22E2449-54F6-49EE-B52E-0FEC6BD8C380}" dt="2024-04-15T19:23:33.624" v="6183" actId="1036"/>
          <ac:spMkLst>
            <pc:docMk/>
            <pc:sldMk cId="2304714841" sldId="265"/>
            <ac:spMk id="45" creationId="{D0D51A08-B887-0532-125A-09A7692FFA89}"/>
          </ac:spMkLst>
        </pc:spChg>
        <pc:spChg chg="add mod ord">
          <ac:chgData name="Copeland, Bill" userId="0ee2e1e5-2624-4480-99de-a672c98b5a72" providerId="ADAL" clId="{A22E2449-54F6-49EE-B52E-0FEC6BD8C380}" dt="2024-04-12T15:52:23.997" v="4032" actId="1076"/>
          <ac:spMkLst>
            <pc:docMk/>
            <pc:sldMk cId="2304714841" sldId="265"/>
            <ac:spMk id="49" creationId="{3298D488-379B-0665-9E7C-63195FD908E1}"/>
          </ac:spMkLst>
        </pc:spChg>
        <pc:spChg chg="add mod">
          <ac:chgData name="Copeland, Bill" userId="0ee2e1e5-2624-4480-99de-a672c98b5a72" providerId="ADAL" clId="{A22E2449-54F6-49EE-B52E-0FEC6BD8C380}" dt="2024-04-12T15:52:32.073" v="4033" actId="1076"/>
          <ac:spMkLst>
            <pc:docMk/>
            <pc:sldMk cId="2304714841" sldId="265"/>
            <ac:spMk id="52" creationId="{73894E31-41F0-4AED-16D7-03DE2794A59C}"/>
          </ac:spMkLst>
        </pc:spChg>
        <pc:picChg chg="del">
          <ac:chgData name="Copeland, Bill" userId="0ee2e1e5-2624-4480-99de-a672c98b5a72" providerId="ADAL" clId="{A22E2449-54F6-49EE-B52E-0FEC6BD8C380}" dt="2024-04-12T15:18:41.229" v="3695" actId="478"/>
          <ac:picMkLst>
            <pc:docMk/>
            <pc:sldMk cId="2304714841" sldId="265"/>
            <ac:picMk id="5" creationId="{F2C9C2A8-AD25-3388-4840-F4EC7DFDA3EC}"/>
          </ac:picMkLst>
        </pc:picChg>
        <pc:picChg chg="del">
          <ac:chgData name="Copeland, Bill" userId="0ee2e1e5-2624-4480-99de-a672c98b5a72" providerId="ADAL" clId="{A22E2449-54F6-49EE-B52E-0FEC6BD8C380}" dt="2024-04-12T15:18:54.005" v="3701" actId="478"/>
          <ac:picMkLst>
            <pc:docMk/>
            <pc:sldMk cId="2304714841" sldId="265"/>
            <ac:picMk id="7" creationId="{C43B9AE3-A0B0-92B3-C094-F404FCE3A179}"/>
          </ac:picMkLst>
        </pc:picChg>
        <pc:picChg chg="mod ord">
          <ac:chgData name="Copeland, Bill" userId="0ee2e1e5-2624-4480-99de-a672c98b5a72" providerId="ADAL" clId="{A22E2449-54F6-49EE-B52E-0FEC6BD8C380}" dt="2024-04-12T15:47:29.774" v="3953" actId="688"/>
          <ac:picMkLst>
            <pc:docMk/>
            <pc:sldMk cId="2304714841" sldId="265"/>
            <ac:picMk id="9" creationId="{1AE12ABC-562D-590B-5E9E-331ACAA6838F}"/>
          </ac:picMkLst>
        </pc:picChg>
        <pc:picChg chg="add mod">
          <ac:chgData name="Copeland, Bill" userId="0ee2e1e5-2624-4480-99de-a672c98b5a72" providerId="ADAL" clId="{A22E2449-54F6-49EE-B52E-0FEC6BD8C380}" dt="2024-04-12T15:28:50.256" v="3862" actId="1076"/>
          <ac:picMkLst>
            <pc:docMk/>
            <pc:sldMk cId="2304714841" sldId="265"/>
            <ac:picMk id="10" creationId="{1D0FA3CD-9F30-E0C7-6E56-5AD1C4C4811A}"/>
          </ac:picMkLst>
        </pc:picChg>
        <pc:picChg chg="del">
          <ac:chgData name="Copeland, Bill" userId="0ee2e1e5-2624-4480-99de-a672c98b5a72" providerId="ADAL" clId="{A22E2449-54F6-49EE-B52E-0FEC6BD8C380}" dt="2024-04-12T15:18:31.083" v="3691" actId="478"/>
          <ac:picMkLst>
            <pc:docMk/>
            <pc:sldMk cId="2304714841" sldId="265"/>
            <ac:picMk id="14" creationId="{5BCBD55E-7FBA-DAB2-93B5-1091645CD40A}"/>
          </ac:picMkLst>
        </pc:picChg>
        <pc:picChg chg="mod">
          <ac:chgData name="Copeland, Bill" userId="0ee2e1e5-2624-4480-99de-a672c98b5a72" providerId="ADAL" clId="{A22E2449-54F6-49EE-B52E-0FEC6BD8C380}" dt="2024-04-12T15:27:25.379" v="3840" actId="1076"/>
          <ac:picMkLst>
            <pc:docMk/>
            <pc:sldMk cId="2304714841" sldId="265"/>
            <ac:picMk id="16" creationId="{1587B3EB-000C-FBD2-0710-37D7A4A19831}"/>
          </ac:picMkLst>
        </pc:picChg>
        <pc:picChg chg="add mod">
          <ac:chgData name="Copeland, Bill" userId="0ee2e1e5-2624-4480-99de-a672c98b5a72" providerId="ADAL" clId="{A22E2449-54F6-49EE-B52E-0FEC6BD8C380}" dt="2024-04-12T15:21:11.212" v="3728"/>
          <ac:picMkLst>
            <pc:docMk/>
            <pc:sldMk cId="2304714841" sldId="265"/>
            <ac:picMk id="22" creationId="{09BA0A7D-FD57-C46D-A7C7-7313C202860B}"/>
          </ac:picMkLst>
        </pc:picChg>
        <pc:picChg chg="del">
          <ac:chgData name="Copeland, Bill" userId="0ee2e1e5-2624-4480-99de-a672c98b5a72" providerId="ADAL" clId="{A22E2449-54F6-49EE-B52E-0FEC6BD8C380}" dt="2024-04-12T15:18:55.668" v="3702" actId="478"/>
          <ac:picMkLst>
            <pc:docMk/>
            <pc:sldMk cId="2304714841" sldId="265"/>
            <ac:picMk id="23" creationId="{5C62BFAC-573F-9EE3-9709-B966863D70E8}"/>
          </ac:picMkLst>
        </pc:picChg>
        <pc:picChg chg="add mod">
          <ac:chgData name="Copeland, Bill" userId="0ee2e1e5-2624-4480-99de-a672c98b5a72" providerId="ADAL" clId="{A22E2449-54F6-49EE-B52E-0FEC6BD8C380}" dt="2024-04-12T15:47:47.668" v="3957" actId="1076"/>
          <ac:picMkLst>
            <pc:docMk/>
            <pc:sldMk cId="2304714841" sldId="265"/>
            <ac:picMk id="38" creationId="{81882FF3-2453-872A-EE87-7F48C0B5971E}"/>
          </ac:picMkLst>
        </pc:picChg>
        <pc:picChg chg="del">
          <ac:chgData name="Copeland, Bill" userId="0ee2e1e5-2624-4480-99de-a672c98b5a72" providerId="ADAL" clId="{A22E2449-54F6-49EE-B52E-0FEC6BD8C380}" dt="2024-04-12T15:18:42.293" v="3696" actId="478"/>
          <ac:picMkLst>
            <pc:docMk/>
            <pc:sldMk cId="2304714841" sldId="265"/>
            <ac:picMk id="43" creationId="{6CDAA0D7-896B-38B4-539D-62C1DA5CF9CD}"/>
          </ac:picMkLst>
        </pc:picChg>
        <pc:picChg chg="add mod">
          <ac:chgData name="Copeland, Bill" userId="0ee2e1e5-2624-4480-99de-a672c98b5a72" providerId="ADAL" clId="{A22E2449-54F6-49EE-B52E-0FEC6BD8C380}" dt="2024-04-12T15:48:52.083" v="3984" actId="688"/>
          <ac:picMkLst>
            <pc:docMk/>
            <pc:sldMk cId="2304714841" sldId="265"/>
            <ac:picMk id="46" creationId="{9DF797CD-FEA3-123B-4247-D76DD640BA9A}"/>
          </ac:picMkLst>
        </pc:picChg>
        <pc:picChg chg="add del mod">
          <ac:chgData name="Copeland, Bill" userId="0ee2e1e5-2624-4480-99de-a672c98b5a72" providerId="ADAL" clId="{A22E2449-54F6-49EE-B52E-0FEC6BD8C380}" dt="2024-04-12T15:51:02.915" v="3994" actId="478"/>
          <ac:picMkLst>
            <pc:docMk/>
            <pc:sldMk cId="2304714841" sldId="265"/>
            <ac:picMk id="48" creationId="{5FAC830C-60DB-21D7-9BA2-350CE6F08892}"/>
          </ac:picMkLst>
        </pc:picChg>
        <pc:picChg chg="add mod">
          <ac:chgData name="Copeland, Bill" userId="0ee2e1e5-2624-4480-99de-a672c98b5a72" providerId="ADAL" clId="{A22E2449-54F6-49EE-B52E-0FEC6BD8C380}" dt="2024-04-12T15:52:13.846" v="4031" actId="1076"/>
          <ac:picMkLst>
            <pc:docMk/>
            <pc:sldMk cId="2304714841" sldId="265"/>
            <ac:picMk id="51" creationId="{62988CC3-BE33-0E17-C71A-0073FDB60AAB}"/>
          </ac:picMkLst>
        </pc:picChg>
        <pc:cxnChg chg="del">
          <ac:chgData name="Copeland, Bill" userId="0ee2e1e5-2624-4480-99de-a672c98b5a72" providerId="ADAL" clId="{A22E2449-54F6-49EE-B52E-0FEC6BD8C380}" dt="2024-04-12T15:19:00.628" v="3705" actId="478"/>
          <ac:cxnSpMkLst>
            <pc:docMk/>
            <pc:sldMk cId="2304714841" sldId="265"/>
            <ac:cxnSpMk id="30" creationId="{155C4319-D67F-AC3C-A4B6-F66CA4299D98}"/>
          </ac:cxnSpMkLst>
        </pc:cxnChg>
        <pc:cxnChg chg="add del mod">
          <ac:chgData name="Copeland, Bill" userId="0ee2e1e5-2624-4480-99de-a672c98b5a72" providerId="ADAL" clId="{A22E2449-54F6-49EE-B52E-0FEC6BD8C380}" dt="2024-04-12T15:28:46.397" v="3861" actId="478"/>
          <ac:cxnSpMkLst>
            <pc:docMk/>
            <pc:sldMk cId="2304714841" sldId="265"/>
            <ac:cxnSpMk id="31" creationId="{F15E2A36-B186-A78D-D5C9-08CFA648D827}"/>
          </ac:cxnSpMkLst>
        </pc:cxnChg>
        <pc:cxnChg chg="add mod">
          <ac:chgData name="Copeland, Bill" userId="0ee2e1e5-2624-4480-99de-a672c98b5a72" providerId="ADAL" clId="{A22E2449-54F6-49EE-B52E-0FEC6BD8C380}" dt="2024-04-12T15:53:40.088" v="4059" actId="1038"/>
          <ac:cxnSpMkLst>
            <pc:docMk/>
            <pc:sldMk cId="2304714841" sldId="265"/>
            <ac:cxnSpMk id="53" creationId="{B9674EA9-053E-3549-320D-4B61D1C4351B}"/>
          </ac:cxnSpMkLst>
        </pc:cxnChg>
        <pc:cxnChg chg="add mod">
          <ac:chgData name="Copeland, Bill" userId="0ee2e1e5-2624-4480-99de-a672c98b5a72" providerId="ADAL" clId="{A22E2449-54F6-49EE-B52E-0FEC6BD8C380}" dt="2024-04-12T15:53:29.445" v="4049" actId="1037"/>
          <ac:cxnSpMkLst>
            <pc:docMk/>
            <pc:sldMk cId="2304714841" sldId="265"/>
            <ac:cxnSpMk id="55" creationId="{8D7D4D80-9AD9-BB36-73DF-D588C6C45AA7}"/>
          </ac:cxnSpMkLst>
        </pc:cxnChg>
        <pc:cxnChg chg="add mod">
          <ac:chgData name="Copeland, Bill" userId="0ee2e1e5-2624-4480-99de-a672c98b5a72" providerId="ADAL" clId="{A22E2449-54F6-49EE-B52E-0FEC6BD8C380}" dt="2024-04-15T19:23:08.207" v="6166" actId="1076"/>
          <ac:cxnSpMkLst>
            <pc:docMk/>
            <pc:sldMk cId="2304714841" sldId="265"/>
            <ac:cxnSpMk id="58" creationId="{0E8F732C-73C6-2080-D416-4060878299FA}"/>
          </ac:cxnSpMkLst>
        </pc:cxnChg>
      </pc:sldChg>
      <pc:sldChg chg="addSp delSp modSp mod">
        <pc:chgData name="Copeland, Bill" userId="0ee2e1e5-2624-4480-99de-a672c98b5a72" providerId="ADAL" clId="{A22E2449-54F6-49EE-B52E-0FEC6BD8C380}" dt="2024-04-16T18:11:38.124" v="7603" actId="20577"/>
        <pc:sldMkLst>
          <pc:docMk/>
          <pc:sldMk cId="4154318447" sldId="266"/>
        </pc:sldMkLst>
        <pc:spChg chg="del">
          <ac:chgData name="Copeland, Bill" userId="0ee2e1e5-2624-4480-99de-a672c98b5a72" providerId="ADAL" clId="{A22E2449-54F6-49EE-B52E-0FEC6BD8C380}" dt="2024-04-12T17:40:16.854" v="4182" actId="478"/>
          <ac:spMkLst>
            <pc:docMk/>
            <pc:sldMk cId="4154318447" sldId="266"/>
            <ac:spMk id="2" creationId="{80E78B72-5CF2-B904-1303-E53A7586E579}"/>
          </ac:spMkLst>
        </pc:spChg>
        <pc:spChg chg="mod">
          <ac:chgData name="Copeland, Bill" userId="0ee2e1e5-2624-4480-99de-a672c98b5a72" providerId="ADAL" clId="{A22E2449-54F6-49EE-B52E-0FEC6BD8C380}" dt="2024-04-12T17:47:12.068" v="4225" actId="1076"/>
          <ac:spMkLst>
            <pc:docMk/>
            <pc:sldMk cId="4154318447" sldId="266"/>
            <ac:spMk id="5" creationId="{9339F95B-41AA-061F-431E-55C3E3F75C98}"/>
          </ac:spMkLst>
        </pc:spChg>
        <pc:spChg chg="del">
          <ac:chgData name="Copeland, Bill" userId="0ee2e1e5-2624-4480-99de-a672c98b5a72" providerId="ADAL" clId="{A22E2449-54F6-49EE-B52E-0FEC6BD8C380}" dt="2024-04-12T15:54:31.631" v="4066" actId="478"/>
          <ac:spMkLst>
            <pc:docMk/>
            <pc:sldMk cId="4154318447" sldId="266"/>
            <ac:spMk id="8" creationId="{98B96F03-B1CF-8BC0-A070-02B4DD94EC8F}"/>
          </ac:spMkLst>
        </pc:spChg>
        <pc:spChg chg="add mod">
          <ac:chgData name="Copeland, Bill" userId="0ee2e1e5-2624-4480-99de-a672c98b5a72" providerId="ADAL" clId="{A22E2449-54F6-49EE-B52E-0FEC6BD8C380}" dt="2024-04-12T17:49:14.817" v="4238" actId="14100"/>
          <ac:spMkLst>
            <pc:docMk/>
            <pc:sldMk cId="4154318447" sldId="266"/>
            <ac:spMk id="9" creationId="{4DF395C1-419E-6466-472B-2D3F52E256E9}"/>
          </ac:spMkLst>
        </pc:spChg>
        <pc:spChg chg="del">
          <ac:chgData name="Copeland, Bill" userId="0ee2e1e5-2624-4480-99de-a672c98b5a72" providerId="ADAL" clId="{A22E2449-54F6-49EE-B52E-0FEC6BD8C380}" dt="2024-04-12T15:54:37.078" v="4069" actId="478"/>
          <ac:spMkLst>
            <pc:docMk/>
            <pc:sldMk cId="4154318447" sldId="266"/>
            <ac:spMk id="12" creationId="{03CD8F0B-4FB1-4FEC-F21F-E2C35AD5AEDC}"/>
          </ac:spMkLst>
        </pc:spChg>
        <pc:spChg chg="add mod">
          <ac:chgData name="Copeland, Bill" userId="0ee2e1e5-2624-4480-99de-a672c98b5a72" providerId="ADAL" clId="{A22E2449-54F6-49EE-B52E-0FEC6BD8C380}" dt="2024-04-16T18:11:38.124" v="7603" actId="20577"/>
          <ac:spMkLst>
            <pc:docMk/>
            <pc:sldMk cId="4154318447" sldId="266"/>
            <ac:spMk id="14" creationId="{A1B84517-D9DE-89C5-96B5-5F30E6B6F606}"/>
          </ac:spMkLst>
        </pc:spChg>
        <pc:spChg chg="add del mod">
          <ac:chgData name="Copeland, Bill" userId="0ee2e1e5-2624-4480-99de-a672c98b5a72" providerId="ADAL" clId="{A22E2449-54F6-49EE-B52E-0FEC6BD8C380}" dt="2024-04-12T17:40:23.127" v="4184" actId="478"/>
          <ac:spMkLst>
            <pc:docMk/>
            <pc:sldMk cId="4154318447" sldId="266"/>
            <ac:spMk id="18" creationId="{21BA555A-5452-F65C-5F34-698FE4EE406A}"/>
          </ac:spMkLst>
        </pc:spChg>
        <pc:spChg chg="add mod">
          <ac:chgData name="Copeland, Bill" userId="0ee2e1e5-2624-4480-99de-a672c98b5a72" providerId="ADAL" clId="{A22E2449-54F6-49EE-B52E-0FEC6BD8C380}" dt="2024-04-12T17:49:44.938" v="4239" actId="255"/>
          <ac:spMkLst>
            <pc:docMk/>
            <pc:sldMk cId="4154318447" sldId="266"/>
            <ac:spMk id="19" creationId="{561D69FC-2684-7F44-C100-1542E8DE912B}"/>
          </ac:spMkLst>
        </pc:spChg>
        <pc:spChg chg="del">
          <ac:chgData name="Copeland, Bill" userId="0ee2e1e5-2624-4480-99de-a672c98b5a72" providerId="ADAL" clId="{A22E2449-54F6-49EE-B52E-0FEC6BD8C380}" dt="2024-04-12T15:54:31.631" v="4066" actId="478"/>
          <ac:spMkLst>
            <pc:docMk/>
            <pc:sldMk cId="4154318447" sldId="266"/>
            <ac:spMk id="20" creationId="{CDA6FD7E-1E14-B7DA-A1DF-4D0055A9DDF5}"/>
          </ac:spMkLst>
        </pc:spChg>
        <pc:spChg chg="del">
          <ac:chgData name="Copeland, Bill" userId="0ee2e1e5-2624-4480-99de-a672c98b5a72" providerId="ADAL" clId="{A22E2449-54F6-49EE-B52E-0FEC6BD8C380}" dt="2024-04-12T15:56:20.373" v="4081" actId="21"/>
          <ac:spMkLst>
            <pc:docMk/>
            <pc:sldMk cId="4154318447" sldId="266"/>
            <ac:spMk id="28" creationId="{90AB9768-CC67-095B-25A5-30DDB76B8EDB}"/>
          </ac:spMkLst>
        </pc:spChg>
        <pc:spChg chg="del">
          <ac:chgData name="Copeland, Bill" userId="0ee2e1e5-2624-4480-99de-a672c98b5a72" providerId="ADAL" clId="{A22E2449-54F6-49EE-B52E-0FEC6BD8C380}" dt="2024-04-12T15:54:31.631" v="4066" actId="478"/>
          <ac:spMkLst>
            <pc:docMk/>
            <pc:sldMk cId="4154318447" sldId="266"/>
            <ac:spMk id="39" creationId="{C50A607C-DB3A-3166-90D8-91BAF7BFF49C}"/>
          </ac:spMkLst>
        </pc:spChg>
        <pc:spChg chg="mod">
          <ac:chgData name="Copeland, Bill" userId="0ee2e1e5-2624-4480-99de-a672c98b5a72" providerId="ADAL" clId="{A22E2449-54F6-49EE-B52E-0FEC6BD8C380}" dt="2024-04-12T15:56:59.128" v="4106" actId="1076"/>
          <ac:spMkLst>
            <pc:docMk/>
            <pc:sldMk cId="4154318447" sldId="266"/>
            <ac:spMk id="41" creationId="{F32F2F6B-4C76-4D54-D1B6-E818BDDB1DDF}"/>
          </ac:spMkLst>
        </pc:spChg>
        <pc:spChg chg="del">
          <ac:chgData name="Copeland, Bill" userId="0ee2e1e5-2624-4480-99de-a672c98b5a72" providerId="ADAL" clId="{A22E2449-54F6-49EE-B52E-0FEC6BD8C380}" dt="2024-04-12T15:54:35.398" v="4068" actId="478"/>
          <ac:spMkLst>
            <pc:docMk/>
            <pc:sldMk cId="4154318447" sldId="266"/>
            <ac:spMk id="42" creationId="{3E449E9E-39A7-4A0F-5758-DABE36593F44}"/>
          </ac:spMkLst>
        </pc:spChg>
        <pc:spChg chg="del mod">
          <ac:chgData name="Copeland, Bill" userId="0ee2e1e5-2624-4480-99de-a672c98b5a72" providerId="ADAL" clId="{A22E2449-54F6-49EE-B52E-0FEC6BD8C380}" dt="2024-04-12T15:54:28.245" v="4065" actId="478"/>
          <ac:spMkLst>
            <pc:docMk/>
            <pc:sldMk cId="4154318447" sldId="266"/>
            <ac:spMk id="44" creationId="{9D4761D0-9575-7460-2C83-F0FA45B46721}"/>
          </ac:spMkLst>
        </pc:spChg>
        <pc:spChg chg="del">
          <ac:chgData name="Copeland, Bill" userId="0ee2e1e5-2624-4480-99de-a672c98b5a72" providerId="ADAL" clId="{A22E2449-54F6-49EE-B52E-0FEC6BD8C380}" dt="2024-04-12T15:54:31.631" v="4066" actId="478"/>
          <ac:spMkLst>
            <pc:docMk/>
            <pc:sldMk cId="4154318447" sldId="266"/>
            <ac:spMk id="45" creationId="{DEE4E013-E424-EFE6-5FAE-9B39DC6196B0}"/>
          </ac:spMkLst>
        </pc:spChg>
        <pc:spChg chg="del">
          <ac:chgData name="Copeland, Bill" userId="0ee2e1e5-2624-4480-99de-a672c98b5a72" providerId="ADAL" clId="{A22E2449-54F6-49EE-B52E-0FEC6BD8C380}" dt="2024-04-12T15:54:31.631" v="4066" actId="478"/>
          <ac:spMkLst>
            <pc:docMk/>
            <pc:sldMk cId="4154318447" sldId="266"/>
            <ac:spMk id="46" creationId="{AF7C60D7-1213-A6F8-C015-91A979A23061}"/>
          </ac:spMkLst>
        </pc:spChg>
        <pc:picChg chg="add mod ord">
          <ac:chgData name="Copeland, Bill" userId="0ee2e1e5-2624-4480-99de-a672c98b5a72" providerId="ADAL" clId="{A22E2449-54F6-49EE-B52E-0FEC6BD8C380}" dt="2024-04-15T19:26:14.993" v="6196" actId="1076"/>
          <ac:picMkLst>
            <pc:docMk/>
            <pc:sldMk cId="4154318447" sldId="266"/>
            <ac:picMk id="7" creationId="{D44B4404-C7DA-CDD9-72C3-6AE7C2A1B12B}"/>
          </ac:picMkLst>
        </pc:picChg>
        <pc:picChg chg="del">
          <ac:chgData name="Copeland, Bill" userId="0ee2e1e5-2624-4480-99de-a672c98b5a72" providerId="ADAL" clId="{A22E2449-54F6-49EE-B52E-0FEC6BD8C380}" dt="2024-04-12T15:54:33.813" v="4067" actId="478"/>
          <ac:picMkLst>
            <pc:docMk/>
            <pc:sldMk cId="4154318447" sldId="266"/>
            <ac:picMk id="10" creationId="{283033C3-AF42-13DE-BB67-F05B935155BE}"/>
          </ac:picMkLst>
        </pc:picChg>
        <pc:picChg chg="add mod">
          <ac:chgData name="Copeland, Bill" userId="0ee2e1e5-2624-4480-99de-a672c98b5a72" providerId="ADAL" clId="{A22E2449-54F6-49EE-B52E-0FEC6BD8C380}" dt="2024-04-15T19:54:08.441" v="6401" actId="14100"/>
          <ac:picMkLst>
            <pc:docMk/>
            <pc:sldMk cId="4154318447" sldId="266"/>
            <ac:picMk id="21" creationId="{05607FC0-8533-7197-5C97-8CCAD71550F8}"/>
          </ac:picMkLst>
        </pc:picChg>
        <pc:cxnChg chg="del">
          <ac:chgData name="Copeland, Bill" userId="0ee2e1e5-2624-4480-99de-a672c98b5a72" providerId="ADAL" clId="{A22E2449-54F6-49EE-B52E-0FEC6BD8C380}" dt="2024-04-12T15:54:31.631" v="4066" actId="478"/>
          <ac:cxnSpMkLst>
            <pc:docMk/>
            <pc:sldMk cId="4154318447" sldId="266"/>
            <ac:cxnSpMk id="24" creationId="{69AB3AFB-F3F3-9594-6A42-4E6D8E05F94B}"/>
          </ac:cxnSpMkLst>
        </pc:cxnChg>
        <pc:cxnChg chg="del">
          <ac:chgData name="Copeland, Bill" userId="0ee2e1e5-2624-4480-99de-a672c98b5a72" providerId="ADAL" clId="{A22E2449-54F6-49EE-B52E-0FEC6BD8C380}" dt="2024-04-12T15:54:31.631" v="4066" actId="478"/>
          <ac:cxnSpMkLst>
            <pc:docMk/>
            <pc:sldMk cId="4154318447" sldId="266"/>
            <ac:cxnSpMk id="30" creationId="{155C4319-D67F-AC3C-A4B6-F66CA4299D98}"/>
          </ac:cxnSpMkLst>
        </pc:cxnChg>
        <pc:cxnChg chg="del">
          <ac:chgData name="Copeland, Bill" userId="0ee2e1e5-2624-4480-99de-a672c98b5a72" providerId="ADAL" clId="{A22E2449-54F6-49EE-B52E-0FEC6BD8C380}" dt="2024-04-12T15:54:31.631" v="4066" actId="478"/>
          <ac:cxnSpMkLst>
            <pc:docMk/>
            <pc:sldMk cId="4154318447" sldId="266"/>
            <ac:cxnSpMk id="33" creationId="{23282203-BC69-F7D9-2458-083EFDBADE7E}"/>
          </ac:cxnSpMkLst>
        </pc:cxnChg>
        <pc:cxnChg chg="del">
          <ac:chgData name="Copeland, Bill" userId="0ee2e1e5-2624-4480-99de-a672c98b5a72" providerId="ADAL" clId="{A22E2449-54F6-49EE-B52E-0FEC6BD8C380}" dt="2024-04-12T15:54:31.631" v="4066" actId="478"/>
          <ac:cxnSpMkLst>
            <pc:docMk/>
            <pc:sldMk cId="4154318447" sldId="266"/>
            <ac:cxnSpMk id="35" creationId="{08C62C4D-D601-13DB-D127-F63FF3A26B25}"/>
          </ac:cxnSpMkLst>
        </pc:cxnChg>
        <pc:cxnChg chg="del">
          <ac:chgData name="Copeland, Bill" userId="0ee2e1e5-2624-4480-99de-a672c98b5a72" providerId="ADAL" clId="{A22E2449-54F6-49EE-B52E-0FEC6BD8C380}" dt="2024-04-12T15:54:31.631" v="4066" actId="478"/>
          <ac:cxnSpMkLst>
            <pc:docMk/>
            <pc:sldMk cId="4154318447" sldId="266"/>
            <ac:cxnSpMk id="36" creationId="{06A714D2-FB0F-CAF4-1B80-57833B525257}"/>
          </ac:cxnSpMkLst>
        </pc:cxnChg>
      </pc:sldChg>
      <pc:sldChg chg="addSp delSp modSp mod ord">
        <pc:chgData name="Copeland, Bill" userId="0ee2e1e5-2624-4480-99de-a672c98b5a72" providerId="ADAL" clId="{A22E2449-54F6-49EE-B52E-0FEC6BD8C380}" dt="2024-04-18T18:31:04.488" v="7714" actId="20577"/>
        <pc:sldMkLst>
          <pc:docMk/>
          <pc:sldMk cId="4237517061" sldId="267"/>
        </pc:sldMkLst>
        <pc:spChg chg="mod">
          <ac:chgData name="Copeland, Bill" userId="0ee2e1e5-2624-4480-99de-a672c98b5a72" providerId="ADAL" clId="{A22E2449-54F6-49EE-B52E-0FEC6BD8C380}" dt="2024-04-12T17:45:00.685" v="4219" actId="121"/>
          <ac:spMkLst>
            <pc:docMk/>
            <pc:sldMk cId="4237517061" sldId="267"/>
            <ac:spMk id="2" creationId="{80E78B72-5CF2-B904-1303-E53A7586E579}"/>
          </ac:spMkLst>
        </pc:spChg>
        <pc:spChg chg="mod">
          <ac:chgData name="Copeland, Bill" userId="0ee2e1e5-2624-4480-99de-a672c98b5a72" providerId="ADAL" clId="{A22E2449-54F6-49EE-B52E-0FEC6BD8C380}" dt="2024-04-18T18:31:04.488" v="7714" actId="20577"/>
          <ac:spMkLst>
            <pc:docMk/>
            <pc:sldMk cId="4237517061" sldId="267"/>
            <ac:spMk id="3" creationId="{63C2C218-7645-1FF6-F5EC-05842BD6D7E0}"/>
          </ac:spMkLst>
        </pc:spChg>
        <pc:spChg chg="add mod">
          <ac:chgData name="Copeland, Bill" userId="0ee2e1e5-2624-4480-99de-a672c98b5a72" providerId="ADAL" clId="{A22E2449-54F6-49EE-B52E-0FEC6BD8C380}" dt="2024-04-12T18:02:34.344" v="4757" actId="21"/>
          <ac:spMkLst>
            <pc:docMk/>
            <pc:sldMk cId="4237517061" sldId="267"/>
            <ac:spMk id="6" creationId="{6D7F902F-ABFA-F4D2-9DE4-31B6A8985D57}"/>
          </ac:spMkLst>
        </pc:spChg>
        <pc:picChg chg="add del mod">
          <ac:chgData name="Copeland, Bill" userId="0ee2e1e5-2624-4480-99de-a672c98b5a72" providerId="ADAL" clId="{A22E2449-54F6-49EE-B52E-0FEC6BD8C380}" dt="2024-04-12T12:37:12.327" v="1831" actId="478"/>
          <ac:picMkLst>
            <pc:docMk/>
            <pc:sldMk cId="4237517061" sldId="267"/>
            <ac:picMk id="5" creationId="{4754FD60-4B75-DACC-8054-43E6CEAAC432}"/>
          </ac:picMkLst>
        </pc:picChg>
      </pc:sldChg>
      <pc:sldChg chg="addSp delSp modSp mod ord">
        <pc:chgData name="Copeland, Bill" userId="0ee2e1e5-2624-4480-99de-a672c98b5a72" providerId="ADAL" clId="{A22E2449-54F6-49EE-B52E-0FEC6BD8C380}" dt="2024-04-16T18:07:36.421" v="7560" actId="1076"/>
        <pc:sldMkLst>
          <pc:docMk/>
          <pc:sldMk cId="1259970262" sldId="268"/>
        </pc:sldMkLst>
        <pc:spChg chg="mod">
          <ac:chgData name="Copeland, Bill" userId="0ee2e1e5-2624-4480-99de-a672c98b5a72" providerId="ADAL" clId="{A22E2449-54F6-49EE-B52E-0FEC6BD8C380}" dt="2024-04-16T18:04:58.869" v="7529" actId="6549"/>
          <ac:spMkLst>
            <pc:docMk/>
            <pc:sldMk cId="1259970262" sldId="268"/>
            <ac:spMk id="2" creationId="{EE4DD730-02E2-0FE3-442A-7B1A189BE9B0}"/>
          </ac:spMkLst>
        </pc:spChg>
        <pc:spChg chg="del">
          <ac:chgData name="Copeland, Bill" userId="0ee2e1e5-2624-4480-99de-a672c98b5a72" providerId="ADAL" clId="{A22E2449-54F6-49EE-B52E-0FEC6BD8C380}" dt="2024-04-12T17:50:13.423" v="4241" actId="478"/>
          <ac:spMkLst>
            <pc:docMk/>
            <pc:sldMk cId="1259970262" sldId="268"/>
            <ac:spMk id="6" creationId="{5F013613-64DB-F4BD-F9DC-14EE12F68581}"/>
          </ac:spMkLst>
        </pc:spChg>
        <pc:spChg chg="del">
          <ac:chgData name="Copeland, Bill" userId="0ee2e1e5-2624-4480-99de-a672c98b5a72" providerId="ADAL" clId="{A22E2449-54F6-49EE-B52E-0FEC6BD8C380}" dt="2024-04-12T17:50:13.423" v="4241" actId="478"/>
          <ac:spMkLst>
            <pc:docMk/>
            <pc:sldMk cId="1259970262" sldId="268"/>
            <ac:spMk id="7" creationId="{3A5AC2EF-C8D2-6BEF-A3A1-F9BE9CAB9D9D}"/>
          </ac:spMkLst>
        </pc:spChg>
        <pc:spChg chg="add del mod">
          <ac:chgData name="Copeland, Bill" userId="0ee2e1e5-2624-4480-99de-a672c98b5a72" providerId="ADAL" clId="{A22E2449-54F6-49EE-B52E-0FEC6BD8C380}" dt="2024-04-15T20:04:01.442" v="6492" actId="22"/>
          <ac:spMkLst>
            <pc:docMk/>
            <pc:sldMk cId="1259970262" sldId="268"/>
            <ac:spMk id="8" creationId="{B39DEBA5-06A2-F442-68FE-B02F7CD9548C}"/>
          </ac:spMkLst>
        </pc:spChg>
        <pc:spChg chg="del">
          <ac:chgData name="Copeland, Bill" userId="0ee2e1e5-2624-4480-99de-a672c98b5a72" providerId="ADAL" clId="{A22E2449-54F6-49EE-B52E-0FEC6BD8C380}" dt="2024-04-12T17:50:13.423" v="4241" actId="478"/>
          <ac:spMkLst>
            <pc:docMk/>
            <pc:sldMk cId="1259970262" sldId="268"/>
            <ac:spMk id="9" creationId="{1C48077D-6A4A-174D-36E7-AB67D58E8033}"/>
          </ac:spMkLst>
        </pc:spChg>
        <pc:spChg chg="add mod">
          <ac:chgData name="Copeland, Bill" userId="0ee2e1e5-2624-4480-99de-a672c98b5a72" providerId="ADAL" clId="{A22E2449-54F6-49EE-B52E-0FEC6BD8C380}" dt="2024-04-16T18:00:57.672" v="7434" actId="1038"/>
          <ac:spMkLst>
            <pc:docMk/>
            <pc:sldMk cId="1259970262" sldId="268"/>
            <ac:spMk id="23" creationId="{67C214CA-9677-1552-B69A-E5824C12A507}"/>
          </ac:spMkLst>
        </pc:spChg>
        <pc:spChg chg="add mod">
          <ac:chgData name="Copeland, Bill" userId="0ee2e1e5-2624-4480-99de-a672c98b5a72" providerId="ADAL" clId="{A22E2449-54F6-49EE-B52E-0FEC6BD8C380}" dt="2024-04-16T18:00:57.672" v="7434" actId="1038"/>
          <ac:spMkLst>
            <pc:docMk/>
            <pc:sldMk cId="1259970262" sldId="268"/>
            <ac:spMk id="24" creationId="{9ABD4DDF-4C5C-09D1-CCAE-D557BDED4BB5}"/>
          </ac:spMkLst>
        </pc:spChg>
        <pc:spChg chg="add mod">
          <ac:chgData name="Copeland, Bill" userId="0ee2e1e5-2624-4480-99de-a672c98b5a72" providerId="ADAL" clId="{A22E2449-54F6-49EE-B52E-0FEC6BD8C380}" dt="2024-04-16T18:07:12.070" v="7557" actId="1076"/>
          <ac:spMkLst>
            <pc:docMk/>
            <pc:sldMk cId="1259970262" sldId="268"/>
            <ac:spMk id="25" creationId="{B21EAF5B-E4F3-F6D2-90DD-89FCCAF0F873}"/>
          </ac:spMkLst>
        </pc:spChg>
        <pc:spChg chg="del">
          <ac:chgData name="Copeland, Bill" userId="0ee2e1e5-2624-4480-99de-a672c98b5a72" providerId="ADAL" clId="{A22E2449-54F6-49EE-B52E-0FEC6BD8C380}" dt="2024-04-12T17:50:13.423" v="4241" actId="478"/>
          <ac:spMkLst>
            <pc:docMk/>
            <pc:sldMk cId="1259970262" sldId="268"/>
            <ac:spMk id="26" creationId="{A9FB6129-C4AB-05D3-885A-C25E2A740026}"/>
          </ac:spMkLst>
        </pc:spChg>
        <pc:spChg chg="add mod">
          <ac:chgData name="Copeland, Bill" userId="0ee2e1e5-2624-4480-99de-a672c98b5a72" providerId="ADAL" clId="{A22E2449-54F6-49EE-B52E-0FEC6BD8C380}" dt="2024-04-16T18:07:19.204" v="7558" actId="1076"/>
          <ac:spMkLst>
            <pc:docMk/>
            <pc:sldMk cId="1259970262" sldId="268"/>
            <ac:spMk id="28" creationId="{93C3926E-F170-96F6-BC8A-910E194E9FB1}"/>
          </ac:spMkLst>
        </pc:spChg>
        <pc:spChg chg="add mod">
          <ac:chgData name="Copeland, Bill" userId="0ee2e1e5-2624-4480-99de-a672c98b5a72" providerId="ADAL" clId="{A22E2449-54F6-49EE-B52E-0FEC6BD8C380}" dt="2024-04-16T18:06:57.629" v="7552" actId="1076"/>
          <ac:spMkLst>
            <pc:docMk/>
            <pc:sldMk cId="1259970262" sldId="268"/>
            <ac:spMk id="30" creationId="{9E8D8BB7-631A-8F7E-6CB2-052412C97DF0}"/>
          </ac:spMkLst>
        </pc:spChg>
        <pc:spChg chg="add mod">
          <ac:chgData name="Copeland, Bill" userId="0ee2e1e5-2624-4480-99de-a672c98b5a72" providerId="ADAL" clId="{A22E2449-54F6-49EE-B52E-0FEC6BD8C380}" dt="2024-04-16T18:01:17.763" v="7474" actId="1037"/>
          <ac:spMkLst>
            <pc:docMk/>
            <pc:sldMk cId="1259970262" sldId="268"/>
            <ac:spMk id="32" creationId="{43DFC886-C39D-9382-5C05-0C7F20E0B743}"/>
          </ac:spMkLst>
        </pc:spChg>
        <pc:spChg chg="add mod">
          <ac:chgData name="Copeland, Bill" userId="0ee2e1e5-2624-4480-99de-a672c98b5a72" providerId="ADAL" clId="{A22E2449-54F6-49EE-B52E-0FEC6BD8C380}" dt="2024-04-16T18:07:36.421" v="7560" actId="1076"/>
          <ac:spMkLst>
            <pc:docMk/>
            <pc:sldMk cId="1259970262" sldId="268"/>
            <ac:spMk id="33" creationId="{3D2E530A-0738-FA4A-913B-43A69F77F152}"/>
          </ac:spMkLst>
        </pc:spChg>
        <pc:spChg chg="add mod">
          <ac:chgData name="Copeland, Bill" userId="0ee2e1e5-2624-4480-99de-a672c98b5a72" providerId="ADAL" clId="{A22E2449-54F6-49EE-B52E-0FEC6BD8C380}" dt="2024-04-16T18:00:57.672" v="7434" actId="1038"/>
          <ac:spMkLst>
            <pc:docMk/>
            <pc:sldMk cId="1259970262" sldId="268"/>
            <ac:spMk id="35" creationId="{E7449FF8-2427-629E-6D3D-B46EC4195551}"/>
          </ac:spMkLst>
        </pc:spChg>
        <pc:spChg chg="add mod">
          <ac:chgData name="Copeland, Bill" userId="0ee2e1e5-2624-4480-99de-a672c98b5a72" providerId="ADAL" clId="{A22E2449-54F6-49EE-B52E-0FEC6BD8C380}" dt="2024-04-16T18:00:57.672" v="7434" actId="1038"/>
          <ac:spMkLst>
            <pc:docMk/>
            <pc:sldMk cId="1259970262" sldId="268"/>
            <ac:spMk id="36" creationId="{76565E2B-B00F-1D2A-DF79-8123D2C4A3E4}"/>
          </ac:spMkLst>
        </pc:spChg>
        <pc:spChg chg="add mod">
          <ac:chgData name="Copeland, Bill" userId="0ee2e1e5-2624-4480-99de-a672c98b5a72" providerId="ADAL" clId="{A22E2449-54F6-49EE-B52E-0FEC6BD8C380}" dt="2024-04-16T18:05:09.359" v="7530" actId="14100"/>
          <ac:spMkLst>
            <pc:docMk/>
            <pc:sldMk cId="1259970262" sldId="268"/>
            <ac:spMk id="39" creationId="{096486AD-960E-48C5-EE0E-78C7174D4621}"/>
          </ac:spMkLst>
        </pc:spChg>
        <pc:picChg chg="del">
          <ac:chgData name="Copeland, Bill" userId="0ee2e1e5-2624-4480-99de-a672c98b5a72" providerId="ADAL" clId="{A22E2449-54F6-49EE-B52E-0FEC6BD8C380}" dt="2024-04-12T17:50:13.423" v="4241" actId="478"/>
          <ac:picMkLst>
            <pc:docMk/>
            <pc:sldMk cId="1259970262" sldId="268"/>
            <ac:picMk id="3" creationId="{EF8B9EFE-D4EC-A52A-9176-36D638E88712}"/>
          </ac:picMkLst>
        </pc:picChg>
        <pc:picChg chg="add mod ord">
          <ac:chgData name="Copeland, Bill" userId="0ee2e1e5-2624-4480-99de-a672c98b5a72" providerId="ADAL" clId="{A22E2449-54F6-49EE-B52E-0FEC6BD8C380}" dt="2024-04-16T18:07:07.170" v="7556" actId="1076"/>
          <ac:picMkLst>
            <pc:docMk/>
            <pc:sldMk cId="1259970262" sldId="268"/>
            <ac:picMk id="11" creationId="{2C2215E8-10B4-C832-1319-9EFCB2C04D84}"/>
          </ac:picMkLst>
        </pc:picChg>
        <pc:picChg chg="add mod">
          <ac:chgData name="Copeland, Bill" userId="0ee2e1e5-2624-4480-99de-a672c98b5a72" providerId="ADAL" clId="{A22E2449-54F6-49EE-B52E-0FEC6BD8C380}" dt="2024-04-16T18:00:57.672" v="7434" actId="1038"/>
          <ac:picMkLst>
            <pc:docMk/>
            <pc:sldMk cId="1259970262" sldId="268"/>
            <ac:picMk id="14" creationId="{525E63C4-2DEE-A564-1F58-BA0DF3831A62}"/>
          </ac:picMkLst>
        </pc:picChg>
        <pc:picChg chg="del">
          <ac:chgData name="Copeland, Bill" userId="0ee2e1e5-2624-4480-99de-a672c98b5a72" providerId="ADAL" clId="{A22E2449-54F6-49EE-B52E-0FEC6BD8C380}" dt="2024-04-12T17:50:13.423" v="4241" actId="478"/>
          <ac:picMkLst>
            <pc:docMk/>
            <pc:sldMk cId="1259970262" sldId="268"/>
            <ac:picMk id="16" creationId="{BC6033DB-B392-20FE-00D6-210A38B996BB}"/>
          </ac:picMkLst>
        </pc:picChg>
        <pc:picChg chg="del">
          <ac:chgData name="Copeland, Bill" userId="0ee2e1e5-2624-4480-99de-a672c98b5a72" providerId="ADAL" clId="{A22E2449-54F6-49EE-B52E-0FEC6BD8C380}" dt="2024-04-12T17:50:13.423" v="4241" actId="478"/>
          <ac:picMkLst>
            <pc:docMk/>
            <pc:sldMk cId="1259970262" sldId="268"/>
            <ac:picMk id="18" creationId="{E4437CD6-B30A-65F9-D74B-FDC047F79F59}"/>
          </ac:picMkLst>
        </pc:picChg>
        <pc:picChg chg="del">
          <ac:chgData name="Copeland, Bill" userId="0ee2e1e5-2624-4480-99de-a672c98b5a72" providerId="ADAL" clId="{A22E2449-54F6-49EE-B52E-0FEC6BD8C380}" dt="2024-04-12T17:50:13.423" v="4241" actId="478"/>
          <ac:picMkLst>
            <pc:docMk/>
            <pc:sldMk cId="1259970262" sldId="268"/>
            <ac:picMk id="19" creationId="{74909729-95D8-1044-A2FC-FF8CA99040B7}"/>
          </ac:picMkLst>
        </pc:picChg>
        <pc:picChg chg="add mod">
          <ac:chgData name="Copeland, Bill" userId="0ee2e1e5-2624-4480-99de-a672c98b5a72" providerId="ADAL" clId="{A22E2449-54F6-49EE-B52E-0FEC6BD8C380}" dt="2024-04-16T18:07:03.211" v="7554" actId="1076"/>
          <ac:picMkLst>
            <pc:docMk/>
            <pc:sldMk cId="1259970262" sldId="268"/>
            <ac:picMk id="20" creationId="{B2C3DE81-20A4-9DAB-5BC3-EBC7742B24A2}"/>
          </ac:picMkLst>
        </pc:picChg>
        <pc:picChg chg="del">
          <ac:chgData name="Copeland, Bill" userId="0ee2e1e5-2624-4480-99de-a672c98b5a72" providerId="ADAL" clId="{A22E2449-54F6-49EE-B52E-0FEC6BD8C380}" dt="2024-04-12T17:50:13.423" v="4241" actId="478"/>
          <ac:picMkLst>
            <pc:docMk/>
            <pc:sldMk cId="1259970262" sldId="268"/>
            <ac:picMk id="21" creationId="{19F35237-AADA-37B7-89EB-9376DA154E83}"/>
          </ac:picMkLst>
        </pc:picChg>
        <pc:picChg chg="add mod">
          <ac:chgData name="Copeland, Bill" userId="0ee2e1e5-2624-4480-99de-a672c98b5a72" providerId="ADAL" clId="{A22E2449-54F6-49EE-B52E-0FEC6BD8C380}" dt="2024-04-16T18:07:32.621" v="7559" actId="1076"/>
          <ac:picMkLst>
            <pc:docMk/>
            <pc:sldMk cId="1259970262" sldId="268"/>
            <ac:picMk id="22" creationId="{76E61BD8-A4C5-9802-EBB6-6B3B6F04B8FF}"/>
          </ac:picMkLst>
        </pc:picChg>
        <pc:picChg chg="add mod">
          <ac:chgData name="Copeland, Bill" userId="0ee2e1e5-2624-4480-99de-a672c98b5a72" providerId="ADAL" clId="{A22E2449-54F6-49EE-B52E-0FEC6BD8C380}" dt="2024-04-16T18:07:00.203" v="7553" actId="1076"/>
          <ac:picMkLst>
            <pc:docMk/>
            <pc:sldMk cId="1259970262" sldId="268"/>
            <ac:picMk id="31" creationId="{43EA7F23-BD6B-740D-E5B5-3813BDFC014C}"/>
          </ac:picMkLst>
        </pc:picChg>
        <pc:picChg chg="add mod">
          <ac:chgData name="Copeland, Bill" userId="0ee2e1e5-2624-4480-99de-a672c98b5a72" providerId="ADAL" clId="{A22E2449-54F6-49EE-B52E-0FEC6BD8C380}" dt="2024-04-16T18:00:57.672" v="7434" actId="1038"/>
          <ac:picMkLst>
            <pc:docMk/>
            <pc:sldMk cId="1259970262" sldId="268"/>
            <ac:picMk id="34" creationId="{2611A260-086C-B662-9401-8B0139104701}"/>
          </ac:picMkLst>
        </pc:picChg>
        <pc:picChg chg="add mod">
          <ac:chgData name="Copeland, Bill" userId="0ee2e1e5-2624-4480-99de-a672c98b5a72" providerId="ADAL" clId="{A22E2449-54F6-49EE-B52E-0FEC6BD8C380}" dt="2024-04-16T18:00:57.672" v="7434" actId="1038"/>
          <ac:picMkLst>
            <pc:docMk/>
            <pc:sldMk cId="1259970262" sldId="268"/>
            <ac:picMk id="37" creationId="{591817F3-F219-2DEB-32ED-74C046E0269E}"/>
          </ac:picMkLst>
        </pc:picChg>
      </pc:sldChg>
      <pc:sldChg chg="delSp del mod">
        <pc:chgData name="Copeland, Bill" userId="0ee2e1e5-2624-4480-99de-a672c98b5a72" providerId="ADAL" clId="{A22E2449-54F6-49EE-B52E-0FEC6BD8C380}" dt="2024-04-15T20:15:16.981" v="6968" actId="2696"/>
        <pc:sldMkLst>
          <pc:docMk/>
          <pc:sldMk cId="3565954800" sldId="269"/>
        </pc:sldMkLst>
        <pc:picChg chg="del">
          <ac:chgData name="Copeland, Bill" userId="0ee2e1e5-2624-4480-99de-a672c98b5a72" providerId="ADAL" clId="{A22E2449-54F6-49EE-B52E-0FEC6BD8C380}" dt="2024-04-12T17:50:20.145" v="4242" actId="478"/>
          <ac:picMkLst>
            <pc:docMk/>
            <pc:sldMk cId="3565954800" sldId="269"/>
            <ac:picMk id="6" creationId="{0463FF9E-009E-426E-82A1-D52CEA78D6AA}"/>
          </ac:picMkLst>
        </pc:picChg>
      </pc:sldChg>
      <pc:sldChg chg="delSp modSp del mod">
        <pc:chgData name="Copeland, Bill" userId="0ee2e1e5-2624-4480-99de-a672c98b5a72" providerId="ADAL" clId="{A22E2449-54F6-49EE-B52E-0FEC6BD8C380}" dt="2024-04-15T20:16:18.883" v="6976" actId="47"/>
        <pc:sldMkLst>
          <pc:docMk/>
          <pc:sldMk cId="680468193" sldId="270"/>
        </pc:sldMkLst>
        <pc:spChg chg="mod">
          <ac:chgData name="Copeland, Bill" userId="0ee2e1e5-2624-4480-99de-a672c98b5a72" providerId="ADAL" clId="{A22E2449-54F6-49EE-B52E-0FEC6BD8C380}" dt="2024-04-12T17:50:40.764" v="4245" actId="1076"/>
          <ac:spMkLst>
            <pc:docMk/>
            <pc:sldMk cId="680468193" sldId="270"/>
            <ac:spMk id="19" creationId="{271A9867-7BBE-E90C-4562-3D6015EF9ABF}"/>
          </ac:spMkLst>
        </pc:spChg>
        <pc:picChg chg="del">
          <ac:chgData name="Copeland, Bill" userId="0ee2e1e5-2624-4480-99de-a672c98b5a72" providerId="ADAL" clId="{A22E2449-54F6-49EE-B52E-0FEC6BD8C380}" dt="2024-04-12T17:50:32.527" v="4243" actId="478"/>
          <ac:picMkLst>
            <pc:docMk/>
            <pc:sldMk cId="680468193" sldId="270"/>
            <ac:picMk id="6" creationId="{E05E6932-17A0-2379-F44E-788BF99EF28B}"/>
          </ac:picMkLst>
        </pc:picChg>
        <pc:picChg chg="del">
          <ac:chgData name="Copeland, Bill" userId="0ee2e1e5-2624-4480-99de-a672c98b5a72" providerId="ADAL" clId="{A22E2449-54F6-49EE-B52E-0FEC6BD8C380}" dt="2024-04-12T17:50:34.787" v="4244" actId="478"/>
          <ac:picMkLst>
            <pc:docMk/>
            <pc:sldMk cId="680468193" sldId="270"/>
            <ac:picMk id="9" creationId="{3D9403A5-3A1F-09A8-2AD1-9069934583D6}"/>
          </ac:picMkLst>
        </pc:picChg>
      </pc:sldChg>
      <pc:sldChg chg="addSp modSp mod ord">
        <pc:chgData name="Copeland, Bill" userId="0ee2e1e5-2624-4480-99de-a672c98b5a72" providerId="ADAL" clId="{A22E2449-54F6-49EE-B52E-0FEC6BD8C380}" dt="2024-04-15T19:28:38.513" v="6210" actId="14100"/>
        <pc:sldMkLst>
          <pc:docMk/>
          <pc:sldMk cId="1203897987" sldId="271"/>
        </pc:sldMkLst>
        <pc:spChg chg="mod">
          <ac:chgData name="Copeland, Bill" userId="0ee2e1e5-2624-4480-99de-a672c98b5a72" providerId="ADAL" clId="{A22E2449-54F6-49EE-B52E-0FEC6BD8C380}" dt="2024-04-12T17:42:30.192" v="4203" actId="1076"/>
          <ac:spMkLst>
            <pc:docMk/>
            <pc:sldMk cId="1203897987" sldId="271"/>
            <ac:spMk id="2" creationId="{9FC25EB4-B470-2054-DF91-2AC4601EEA01}"/>
          </ac:spMkLst>
        </pc:spChg>
        <pc:spChg chg="add mod">
          <ac:chgData name="Copeland, Bill" userId="0ee2e1e5-2624-4480-99de-a672c98b5a72" providerId="ADAL" clId="{A22E2449-54F6-49EE-B52E-0FEC6BD8C380}" dt="2024-04-14T16:52:54.575" v="5656" actId="14100"/>
          <ac:spMkLst>
            <pc:docMk/>
            <pc:sldMk cId="1203897987" sldId="271"/>
            <ac:spMk id="5" creationId="{37E1203F-D72A-CE7C-70ED-A46CC5F547BC}"/>
          </ac:spMkLst>
        </pc:spChg>
        <pc:spChg chg="mod">
          <ac:chgData name="Copeland, Bill" userId="0ee2e1e5-2624-4480-99de-a672c98b5a72" providerId="ADAL" clId="{A22E2449-54F6-49EE-B52E-0FEC6BD8C380}" dt="2024-04-15T19:28:38.513" v="6210" actId="14100"/>
          <ac:spMkLst>
            <pc:docMk/>
            <pc:sldMk cId="1203897987" sldId="271"/>
            <ac:spMk id="7" creationId="{D6B32813-26D1-79C8-18A7-9D20ACB76739}"/>
          </ac:spMkLst>
        </pc:spChg>
        <pc:spChg chg="add mod">
          <ac:chgData name="Copeland, Bill" userId="0ee2e1e5-2624-4480-99de-a672c98b5a72" providerId="ADAL" clId="{A22E2449-54F6-49EE-B52E-0FEC6BD8C380}" dt="2024-04-14T16:55:07.216" v="5719" actId="1076"/>
          <ac:spMkLst>
            <pc:docMk/>
            <pc:sldMk cId="1203897987" sldId="271"/>
            <ac:spMk id="14" creationId="{E30ACFF6-AAFA-CC22-5622-57408CD32694}"/>
          </ac:spMkLst>
        </pc:spChg>
        <pc:picChg chg="add mod">
          <ac:chgData name="Copeland, Bill" userId="0ee2e1e5-2624-4480-99de-a672c98b5a72" providerId="ADAL" clId="{A22E2449-54F6-49EE-B52E-0FEC6BD8C380}" dt="2024-04-14T16:55:13.289" v="5721" actId="1076"/>
          <ac:picMkLst>
            <pc:docMk/>
            <pc:sldMk cId="1203897987" sldId="271"/>
            <ac:picMk id="6" creationId="{0BFE00FE-258A-80D2-23FA-88A2054C9C0E}"/>
          </ac:picMkLst>
        </pc:picChg>
      </pc:sldChg>
      <pc:sldChg chg="delSp del mod">
        <pc:chgData name="Copeland, Bill" userId="0ee2e1e5-2624-4480-99de-a672c98b5a72" providerId="ADAL" clId="{A22E2449-54F6-49EE-B52E-0FEC6BD8C380}" dt="2024-04-15T20:16:16.643" v="6975" actId="47"/>
        <pc:sldMkLst>
          <pc:docMk/>
          <pc:sldMk cId="177219052" sldId="272"/>
        </pc:sldMkLst>
        <pc:picChg chg="del">
          <ac:chgData name="Copeland, Bill" userId="0ee2e1e5-2624-4480-99de-a672c98b5a72" providerId="ADAL" clId="{A22E2449-54F6-49EE-B52E-0FEC6BD8C380}" dt="2024-04-12T17:50:46.513" v="4246" actId="478"/>
          <ac:picMkLst>
            <pc:docMk/>
            <pc:sldMk cId="177219052" sldId="272"/>
            <ac:picMk id="21" creationId="{FEE051E8-82BA-969F-922D-9153DEB98A71}"/>
          </ac:picMkLst>
        </pc:picChg>
      </pc:sldChg>
      <pc:sldChg chg="addSp delSp modSp mod ord">
        <pc:chgData name="Copeland, Bill" userId="0ee2e1e5-2624-4480-99de-a672c98b5a72" providerId="ADAL" clId="{A22E2449-54F6-49EE-B52E-0FEC6BD8C380}" dt="2024-04-16T18:13:29.292" v="7647" actId="1038"/>
        <pc:sldMkLst>
          <pc:docMk/>
          <pc:sldMk cId="2266378525" sldId="273"/>
        </pc:sldMkLst>
        <pc:spChg chg="mod">
          <ac:chgData name="Copeland, Bill" userId="0ee2e1e5-2624-4480-99de-a672c98b5a72" providerId="ADAL" clId="{A22E2449-54F6-49EE-B52E-0FEC6BD8C380}" dt="2024-04-12T14:12:16.480" v="2787" actId="20577"/>
          <ac:spMkLst>
            <pc:docMk/>
            <pc:sldMk cId="2266378525" sldId="273"/>
            <ac:spMk id="2" creationId="{BBB3C62D-EFE4-067B-A1BD-49E56F75190C}"/>
          </ac:spMkLst>
        </pc:spChg>
        <pc:spChg chg="mod">
          <ac:chgData name="Copeland, Bill" userId="0ee2e1e5-2624-4480-99de-a672c98b5a72" providerId="ADAL" clId="{A22E2449-54F6-49EE-B52E-0FEC6BD8C380}" dt="2024-04-12T14:14:40.215" v="2820" actId="1076"/>
          <ac:spMkLst>
            <pc:docMk/>
            <pc:sldMk cId="2266378525" sldId="273"/>
            <ac:spMk id="7" creationId="{AA2BD64A-F988-B35E-0462-C1B2545C032A}"/>
          </ac:spMkLst>
        </pc:spChg>
        <pc:spChg chg="mod">
          <ac:chgData name="Copeland, Bill" userId="0ee2e1e5-2624-4480-99de-a672c98b5a72" providerId="ADAL" clId="{A22E2449-54F6-49EE-B52E-0FEC6BD8C380}" dt="2024-04-16T18:13:29.292" v="7647" actId="1038"/>
          <ac:spMkLst>
            <pc:docMk/>
            <pc:sldMk cId="2266378525" sldId="273"/>
            <ac:spMk id="8" creationId="{AAD98032-45E3-289C-4192-BF17D9ACDC77}"/>
          </ac:spMkLst>
        </pc:spChg>
        <pc:spChg chg="mod">
          <ac:chgData name="Copeland, Bill" userId="0ee2e1e5-2624-4480-99de-a672c98b5a72" providerId="ADAL" clId="{A22E2449-54F6-49EE-B52E-0FEC6BD8C380}" dt="2024-04-16T18:13:19.331" v="7633" actId="1076"/>
          <ac:spMkLst>
            <pc:docMk/>
            <pc:sldMk cId="2266378525" sldId="273"/>
            <ac:spMk id="10" creationId="{DC9C789C-7F04-05EB-3250-90442FCE053E}"/>
          </ac:spMkLst>
        </pc:spChg>
        <pc:spChg chg="add mod">
          <ac:chgData name="Copeland, Bill" userId="0ee2e1e5-2624-4480-99de-a672c98b5a72" providerId="ADAL" clId="{A22E2449-54F6-49EE-B52E-0FEC6BD8C380}" dt="2024-04-16T18:13:09.436" v="7631" actId="1038"/>
          <ac:spMkLst>
            <pc:docMk/>
            <pc:sldMk cId="2266378525" sldId="273"/>
            <ac:spMk id="16" creationId="{E8C5D820-4611-2900-2F23-E4E14B715514}"/>
          </ac:spMkLst>
        </pc:spChg>
        <pc:spChg chg="add mod">
          <ac:chgData name="Copeland, Bill" userId="0ee2e1e5-2624-4480-99de-a672c98b5a72" providerId="ADAL" clId="{A22E2449-54F6-49EE-B52E-0FEC6BD8C380}" dt="2024-04-16T15:26:50.066" v="7216" actId="255"/>
          <ac:spMkLst>
            <pc:docMk/>
            <pc:sldMk cId="2266378525" sldId="273"/>
            <ac:spMk id="18" creationId="{0BFCA1EC-AB85-CAB1-9231-CCA3247A240B}"/>
          </ac:spMkLst>
        </pc:spChg>
        <pc:spChg chg="mod">
          <ac:chgData name="Copeland, Bill" userId="0ee2e1e5-2624-4480-99de-a672c98b5a72" providerId="ADAL" clId="{A22E2449-54F6-49EE-B52E-0FEC6BD8C380}" dt="2024-04-12T14:17:18.656" v="2864" actId="1076"/>
          <ac:spMkLst>
            <pc:docMk/>
            <pc:sldMk cId="2266378525" sldId="273"/>
            <ac:spMk id="20" creationId="{62B4E5E0-18D7-C16F-FDAF-1E9A9A57711C}"/>
          </ac:spMkLst>
        </pc:spChg>
        <pc:picChg chg="del">
          <ac:chgData name="Copeland, Bill" userId="0ee2e1e5-2624-4480-99de-a672c98b5a72" providerId="ADAL" clId="{A22E2449-54F6-49EE-B52E-0FEC6BD8C380}" dt="2024-04-12T14:12:19.204" v="2788" actId="478"/>
          <ac:picMkLst>
            <pc:docMk/>
            <pc:sldMk cId="2266378525" sldId="273"/>
            <ac:picMk id="6" creationId="{F40EF322-9093-5F51-BB3A-C999BDC32235}"/>
          </ac:picMkLst>
        </pc:picChg>
        <pc:picChg chg="mod">
          <ac:chgData name="Copeland, Bill" userId="0ee2e1e5-2624-4480-99de-a672c98b5a72" providerId="ADAL" clId="{A22E2449-54F6-49EE-B52E-0FEC6BD8C380}" dt="2024-04-12T14:17:36.984" v="2866" actId="688"/>
          <ac:picMkLst>
            <pc:docMk/>
            <pc:sldMk cId="2266378525" sldId="273"/>
            <ac:picMk id="9" creationId="{C1ABFB02-D252-9A9A-E246-847FD4725C9C}"/>
          </ac:picMkLst>
        </pc:picChg>
        <pc:picChg chg="add mod ord">
          <ac:chgData name="Copeland, Bill" userId="0ee2e1e5-2624-4480-99de-a672c98b5a72" providerId="ADAL" clId="{A22E2449-54F6-49EE-B52E-0FEC6BD8C380}" dt="2024-04-16T18:13:03.858" v="7621" actId="1038"/>
          <ac:picMkLst>
            <pc:docMk/>
            <pc:sldMk cId="2266378525" sldId="273"/>
            <ac:picMk id="11" creationId="{1475270C-E9A4-19E5-88AA-CED514CD3CF9}"/>
          </ac:picMkLst>
        </pc:picChg>
        <pc:picChg chg="mod">
          <ac:chgData name="Copeland, Bill" userId="0ee2e1e5-2624-4480-99de-a672c98b5a72" providerId="ADAL" clId="{A22E2449-54F6-49EE-B52E-0FEC6BD8C380}" dt="2024-04-12T14:16:56.063" v="2824" actId="1076"/>
          <ac:picMkLst>
            <pc:docMk/>
            <pc:sldMk cId="2266378525" sldId="273"/>
            <ac:picMk id="12" creationId="{10523F28-9B33-B7A5-7FAD-F36DBD7977F4}"/>
          </ac:picMkLst>
        </pc:picChg>
        <pc:picChg chg="add mod">
          <ac:chgData name="Copeland, Bill" userId="0ee2e1e5-2624-4480-99de-a672c98b5a72" providerId="ADAL" clId="{A22E2449-54F6-49EE-B52E-0FEC6BD8C380}" dt="2024-04-16T18:13:15.078" v="7632" actId="1076"/>
          <ac:picMkLst>
            <pc:docMk/>
            <pc:sldMk cId="2266378525" sldId="273"/>
            <ac:picMk id="14" creationId="{8AE9869F-73B8-8326-1CAE-F8994AA55812}"/>
          </ac:picMkLst>
        </pc:picChg>
      </pc:sldChg>
      <pc:sldChg chg="del">
        <pc:chgData name="Copeland, Bill" userId="0ee2e1e5-2624-4480-99de-a672c98b5a72" providerId="ADAL" clId="{A22E2449-54F6-49EE-B52E-0FEC6BD8C380}" dt="2024-04-15T20:15:52.098" v="6974" actId="47"/>
        <pc:sldMkLst>
          <pc:docMk/>
          <pc:sldMk cId="3681072400" sldId="274"/>
        </pc:sldMkLst>
      </pc:sldChg>
      <pc:sldChg chg="del">
        <pc:chgData name="Copeland, Bill" userId="0ee2e1e5-2624-4480-99de-a672c98b5a72" providerId="ADAL" clId="{A22E2449-54F6-49EE-B52E-0FEC6BD8C380}" dt="2024-04-15T20:15:47.982" v="6973" actId="47"/>
        <pc:sldMkLst>
          <pc:docMk/>
          <pc:sldMk cId="3348713282" sldId="275"/>
        </pc:sldMkLst>
      </pc:sldChg>
      <pc:sldChg chg="del">
        <pc:chgData name="Copeland, Bill" userId="0ee2e1e5-2624-4480-99de-a672c98b5a72" providerId="ADAL" clId="{A22E2449-54F6-49EE-B52E-0FEC6BD8C380}" dt="2024-04-15T20:15:45.167" v="6972" actId="47"/>
        <pc:sldMkLst>
          <pc:docMk/>
          <pc:sldMk cId="802232495" sldId="276"/>
        </pc:sldMkLst>
      </pc:sldChg>
      <pc:sldChg chg="delSp del mod">
        <pc:chgData name="Copeland, Bill" userId="0ee2e1e5-2624-4480-99de-a672c98b5a72" providerId="ADAL" clId="{A22E2449-54F6-49EE-B52E-0FEC6BD8C380}" dt="2024-04-15T20:15:34.639" v="6970" actId="2696"/>
        <pc:sldMkLst>
          <pc:docMk/>
          <pc:sldMk cId="1755096989" sldId="277"/>
        </pc:sldMkLst>
        <pc:picChg chg="del">
          <ac:chgData name="Copeland, Bill" userId="0ee2e1e5-2624-4480-99de-a672c98b5a72" providerId="ADAL" clId="{A22E2449-54F6-49EE-B52E-0FEC6BD8C380}" dt="2024-04-15T19:36:58.307" v="6283" actId="478"/>
          <ac:picMkLst>
            <pc:docMk/>
            <pc:sldMk cId="1755096989" sldId="277"/>
            <ac:picMk id="18" creationId="{F22C13D1-9466-E321-42D3-A08940AE8264}"/>
          </ac:picMkLst>
        </pc:picChg>
      </pc:sldChg>
      <pc:sldChg chg="del">
        <pc:chgData name="Copeland, Bill" userId="0ee2e1e5-2624-4480-99de-a672c98b5a72" providerId="ADAL" clId="{A22E2449-54F6-49EE-B52E-0FEC6BD8C380}" dt="2024-04-15T20:15:41.084" v="6971" actId="47"/>
        <pc:sldMkLst>
          <pc:docMk/>
          <pc:sldMk cId="1536611480" sldId="278"/>
        </pc:sldMkLst>
      </pc:sldChg>
      <pc:sldChg chg="del">
        <pc:chgData name="Copeland, Bill" userId="0ee2e1e5-2624-4480-99de-a672c98b5a72" providerId="ADAL" clId="{A22E2449-54F6-49EE-B52E-0FEC6BD8C380}" dt="2024-04-15T20:15:30.886" v="6969" actId="2696"/>
        <pc:sldMkLst>
          <pc:docMk/>
          <pc:sldMk cId="3295929024" sldId="279"/>
        </pc:sldMkLst>
      </pc:sldChg>
      <pc:sldChg chg="modSp mod">
        <pc:chgData name="Copeland, Bill" userId="0ee2e1e5-2624-4480-99de-a672c98b5a72" providerId="ADAL" clId="{A22E2449-54F6-49EE-B52E-0FEC6BD8C380}" dt="2024-04-16T18:16:14.755" v="7660" actId="1076"/>
        <pc:sldMkLst>
          <pc:docMk/>
          <pc:sldMk cId="981618159" sldId="280"/>
        </pc:sldMkLst>
        <pc:spChg chg="mod">
          <ac:chgData name="Copeland, Bill" userId="0ee2e1e5-2624-4480-99de-a672c98b5a72" providerId="ADAL" clId="{A22E2449-54F6-49EE-B52E-0FEC6BD8C380}" dt="2024-04-16T18:16:14.755" v="7660" actId="1076"/>
          <ac:spMkLst>
            <pc:docMk/>
            <pc:sldMk cId="981618159" sldId="280"/>
            <ac:spMk id="20" creationId="{C9721E9E-6E12-729E-184B-FCA67D4FA7C6}"/>
          </ac:spMkLst>
        </pc:spChg>
      </pc:sldChg>
      <pc:sldChg chg="delSp modSp add mod ord">
        <pc:chgData name="Copeland, Bill" userId="0ee2e1e5-2624-4480-99de-a672c98b5a72" providerId="ADAL" clId="{A22E2449-54F6-49EE-B52E-0FEC6BD8C380}" dt="2024-04-16T15:32:23.283" v="7239" actId="20577"/>
        <pc:sldMkLst>
          <pc:docMk/>
          <pc:sldMk cId="61269348" sldId="281"/>
        </pc:sldMkLst>
        <pc:spChg chg="mod">
          <ac:chgData name="Copeland, Bill" userId="0ee2e1e5-2624-4480-99de-a672c98b5a72" providerId="ADAL" clId="{A22E2449-54F6-49EE-B52E-0FEC6BD8C380}" dt="2024-04-12T13:32:51.716" v="2527" actId="20577"/>
          <ac:spMkLst>
            <pc:docMk/>
            <pc:sldMk cId="61269348" sldId="281"/>
            <ac:spMk id="2" creationId="{C15D0619-18C6-339D-BEDD-AA23F859D9B9}"/>
          </ac:spMkLst>
        </pc:spChg>
        <pc:spChg chg="mod">
          <ac:chgData name="Copeland, Bill" userId="0ee2e1e5-2624-4480-99de-a672c98b5a72" providerId="ADAL" clId="{A22E2449-54F6-49EE-B52E-0FEC6BD8C380}" dt="2024-04-16T15:32:23.283" v="7239" actId="20577"/>
          <ac:spMkLst>
            <pc:docMk/>
            <pc:sldMk cId="61269348" sldId="281"/>
            <ac:spMk id="7" creationId="{554A64CB-5426-F38B-BD60-C07B0880FE92}"/>
          </ac:spMkLst>
        </pc:spChg>
        <pc:spChg chg="del">
          <ac:chgData name="Copeland, Bill" userId="0ee2e1e5-2624-4480-99de-a672c98b5a72" providerId="ADAL" clId="{A22E2449-54F6-49EE-B52E-0FEC6BD8C380}" dt="2024-04-12T13:32:59.906" v="2530" actId="478"/>
          <ac:spMkLst>
            <pc:docMk/>
            <pc:sldMk cId="61269348" sldId="281"/>
            <ac:spMk id="8" creationId="{CE078155-9353-2C12-03B1-96468A5E7A19}"/>
          </ac:spMkLst>
        </pc:spChg>
        <pc:picChg chg="del">
          <ac:chgData name="Copeland, Bill" userId="0ee2e1e5-2624-4480-99de-a672c98b5a72" providerId="ADAL" clId="{A22E2449-54F6-49EE-B52E-0FEC6BD8C380}" dt="2024-04-12T13:32:55.152" v="2528" actId="478"/>
          <ac:picMkLst>
            <pc:docMk/>
            <pc:sldMk cId="61269348" sldId="281"/>
            <ac:picMk id="6" creationId="{DA663AAF-68D0-8373-F3AE-1F30BDC9FAC7}"/>
          </ac:picMkLst>
        </pc:picChg>
      </pc:sldChg>
      <pc:sldChg chg="addSp delSp modSp add mod ord">
        <pc:chgData name="Copeland, Bill" userId="0ee2e1e5-2624-4480-99de-a672c98b5a72" providerId="ADAL" clId="{A22E2449-54F6-49EE-B52E-0FEC6BD8C380}" dt="2024-04-16T18:12:42.014" v="7607"/>
        <pc:sldMkLst>
          <pc:docMk/>
          <pc:sldMk cId="2932296338" sldId="282"/>
        </pc:sldMkLst>
        <pc:spChg chg="del mod">
          <ac:chgData name="Copeland, Bill" userId="0ee2e1e5-2624-4480-99de-a672c98b5a72" providerId="ADAL" clId="{A22E2449-54F6-49EE-B52E-0FEC6BD8C380}" dt="2024-04-12T17:55:49.235" v="4385" actId="478"/>
          <ac:spMkLst>
            <pc:docMk/>
            <pc:sldMk cId="2932296338" sldId="282"/>
            <ac:spMk id="5" creationId="{5CB38F00-DF11-C0C2-DBE6-2BCF3D5BA288}"/>
          </ac:spMkLst>
        </pc:spChg>
        <pc:spChg chg="mod ord">
          <ac:chgData name="Copeland, Bill" userId="0ee2e1e5-2624-4480-99de-a672c98b5a72" providerId="ADAL" clId="{A22E2449-54F6-49EE-B52E-0FEC6BD8C380}" dt="2024-04-12T17:55:39.298" v="4384" actId="14100"/>
          <ac:spMkLst>
            <pc:docMk/>
            <pc:sldMk cId="2932296338" sldId="282"/>
            <ac:spMk id="9" creationId="{643D4DC1-8313-470B-8B87-9AA98EFACF51}"/>
          </ac:spMkLst>
        </pc:spChg>
        <pc:spChg chg="del">
          <ac:chgData name="Copeland, Bill" userId="0ee2e1e5-2624-4480-99de-a672c98b5a72" providerId="ADAL" clId="{A22E2449-54F6-49EE-B52E-0FEC6BD8C380}" dt="2024-04-12T17:53:57.658" v="4371" actId="478"/>
          <ac:spMkLst>
            <pc:docMk/>
            <pc:sldMk cId="2932296338" sldId="282"/>
            <ac:spMk id="14" creationId="{45C07244-8940-650A-4305-850902BB266A}"/>
          </ac:spMkLst>
        </pc:spChg>
        <pc:spChg chg="mod">
          <ac:chgData name="Copeland, Bill" userId="0ee2e1e5-2624-4480-99de-a672c98b5a72" providerId="ADAL" clId="{A22E2449-54F6-49EE-B52E-0FEC6BD8C380}" dt="2024-04-12T18:01:14.102" v="4753" actId="1076"/>
          <ac:spMkLst>
            <pc:docMk/>
            <pc:sldMk cId="2932296338" sldId="282"/>
            <ac:spMk id="41" creationId="{6FA86A6F-30F9-9CF5-7A03-D70E6160E1E0}"/>
          </ac:spMkLst>
        </pc:spChg>
        <pc:picChg chg="add mod">
          <ac:chgData name="Copeland, Bill" userId="0ee2e1e5-2624-4480-99de-a672c98b5a72" providerId="ADAL" clId="{A22E2449-54F6-49EE-B52E-0FEC6BD8C380}" dt="2024-04-12T17:55:05.188" v="4377" actId="1076"/>
          <ac:picMkLst>
            <pc:docMk/>
            <pc:sldMk cId="2932296338" sldId="282"/>
            <ac:picMk id="6" creationId="{44715410-27E2-355D-2007-F6D7305A8675}"/>
          </ac:picMkLst>
        </pc:picChg>
        <pc:picChg chg="del">
          <ac:chgData name="Copeland, Bill" userId="0ee2e1e5-2624-4480-99de-a672c98b5a72" providerId="ADAL" clId="{A22E2449-54F6-49EE-B52E-0FEC6BD8C380}" dt="2024-04-12T17:53:53.693" v="4370" actId="478"/>
          <ac:picMkLst>
            <pc:docMk/>
            <pc:sldMk cId="2932296338" sldId="282"/>
            <ac:picMk id="7" creationId="{C9180763-8AC1-580E-0839-471AEAC2C82A}"/>
          </ac:picMkLst>
        </pc:picChg>
        <pc:picChg chg="add mod">
          <ac:chgData name="Copeland, Bill" userId="0ee2e1e5-2624-4480-99de-a672c98b5a72" providerId="ADAL" clId="{A22E2449-54F6-49EE-B52E-0FEC6BD8C380}" dt="2024-04-12T17:59:22.853" v="4638" actId="1076"/>
          <ac:picMkLst>
            <pc:docMk/>
            <pc:sldMk cId="2932296338" sldId="282"/>
            <ac:picMk id="8" creationId="{DA8B4A24-8545-6116-A813-52497DD04A1D}"/>
          </ac:picMkLst>
        </pc:picChg>
        <pc:picChg chg="del">
          <ac:chgData name="Copeland, Bill" userId="0ee2e1e5-2624-4480-99de-a672c98b5a72" providerId="ADAL" clId="{A22E2449-54F6-49EE-B52E-0FEC6BD8C380}" dt="2024-04-12T17:54:00.076" v="4372" actId="478"/>
          <ac:picMkLst>
            <pc:docMk/>
            <pc:sldMk cId="2932296338" sldId="282"/>
            <ac:picMk id="21" creationId="{11B6A55A-0CBE-891D-67C2-2224B159AF2C}"/>
          </ac:picMkLst>
        </pc:picChg>
      </pc:sldChg>
      <pc:sldChg chg="addSp delSp modSp add mod">
        <pc:chgData name="Copeland, Bill" userId="0ee2e1e5-2624-4480-99de-a672c98b5a72" providerId="ADAL" clId="{A22E2449-54F6-49EE-B52E-0FEC6BD8C380}" dt="2024-04-15T19:50:56.346" v="6398" actId="1035"/>
        <pc:sldMkLst>
          <pc:docMk/>
          <pc:sldMk cId="2889899190" sldId="283"/>
        </pc:sldMkLst>
        <pc:spChg chg="add mod">
          <ac:chgData name="Copeland, Bill" userId="0ee2e1e5-2624-4480-99de-a672c98b5a72" providerId="ADAL" clId="{A22E2449-54F6-49EE-B52E-0FEC6BD8C380}" dt="2024-04-14T16:24:46.676" v="5044"/>
          <ac:spMkLst>
            <pc:docMk/>
            <pc:sldMk cId="2889899190" sldId="283"/>
            <ac:spMk id="5" creationId="{6A59D5F0-0B7F-64AC-F270-F52558BA6810}"/>
          </ac:spMkLst>
        </pc:spChg>
        <pc:spChg chg="del mod">
          <ac:chgData name="Copeland, Bill" userId="0ee2e1e5-2624-4480-99de-a672c98b5a72" providerId="ADAL" clId="{A22E2449-54F6-49EE-B52E-0FEC6BD8C380}" dt="2024-04-14T16:31:06.968" v="5205" actId="478"/>
          <ac:spMkLst>
            <pc:docMk/>
            <pc:sldMk cId="2889899190" sldId="283"/>
            <ac:spMk id="7" creationId="{64D438B0-BA2D-E185-2A1D-E0F4AD69BC9D}"/>
          </ac:spMkLst>
        </pc:spChg>
        <pc:spChg chg="mod ord">
          <ac:chgData name="Copeland, Bill" userId="0ee2e1e5-2624-4480-99de-a672c98b5a72" providerId="ADAL" clId="{A22E2449-54F6-49EE-B52E-0FEC6BD8C380}" dt="2024-04-15T19:44:11.620" v="6311" actId="14100"/>
          <ac:spMkLst>
            <pc:docMk/>
            <pc:sldMk cId="2889899190" sldId="283"/>
            <ac:spMk id="8" creationId="{C627CE95-F48B-BF1E-DC46-207340739634}"/>
          </ac:spMkLst>
        </pc:spChg>
        <pc:spChg chg="mod">
          <ac:chgData name="Copeland, Bill" userId="0ee2e1e5-2624-4480-99de-a672c98b5a72" providerId="ADAL" clId="{A22E2449-54F6-49EE-B52E-0FEC6BD8C380}" dt="2024-04-15T19:46:08.916" v="6386" actId="1076"/>
          <ac:spMkLst>
            <pc:docMk/>
            <pc:sldMk cId="2889899190" sldId="283"/>
            <ac:spMk id="11" creationId="{1E6DD179-F6C7-C581-73AD-45B18F1DC680}"/>
          </ac:spMkLst>
        </pc:spChg>
        <pc:spChg chg="del mod">
          <ac:chgData name="Copeland, Bill" userId="0ee2e1e5-2624-4480-99de-a672c98b5a72" providerId="ADAL" clId="{A22E2449-54F6-49EE-B52E-0FEC6BD8C380}" dt="2024-04-15T19:50:34.390" v="6387" actId="478"/>
          <ac:spMkLst>
            <pc:docMk/>
            <pc:sldMk cId="2889899190" sldId="283"/>
            <ac:spMk id="12" creationId="{F4517919-36D1-35B5-CA8F-A58D307B87A8}"/>
          </ac:spMkLst>
        </pc:spChg>
        <pc:spChg chg="add mod">
          <ac:chgData name="Copeland, Bill" userId="0ee2e1e5-2624-4480-99de-a672c98b5a72" providerId="ADAL" clId="{A22E2449-54F6-49EE-B52E-0FEC6BD8C380}" dt="2024-04-15T19:50:56.346" v="6398" actId="1035"/>
          <ac:spMkLst>
            <pc:docMk/>
            <pc:sldMk cId="2889899190" sldId="283"/>
            <ac:spMk id="16" creationId="{F68BDA51-F255-7364-1216-0057464B165A}"/>
          </ac:spMkLst>
        </pc:spChg>
        <pc:spChg chg="add mod">
          <ac:chgData name="Copeland, Bill" userId="0ee2e1e5-2624-4480-99de-a672c98b5a72" providerId="ADAL" clId="{A22E2449-54F6-49EE-B52E-0FEC6BD8C380}" dt="2024-04-15T19:45:38.706" v="6370" actId="1076"/>
          <ac:spMkLst>
            <pc:docMk/>
            <pc:sldMk cId="2889899190" sldId="283"/>
            <ac:spMk id="23" creationId="{65E04CF9-691D-3E4E-16FC-31C470BD555D}"/>
          </ac:spMkLst>
        </pc:spChg>
        <pc:picChg chg="del">
          <ac:chgData name="Copeland, Bill" userId="0ee2e1e5-2624-4480-99de-a672c98b5a72" providerId="ADAL" clId="{A22E2449-54F6-49EE-B52E-0FEC6BD8C380}" dt="2024-04-14T16:27:55.943" v="5045" actId="478"/>
          <ac:picMkLst>
            <pc:docMk/>
            <pc:sldMk cId="2889899190" sldId="283"/>
            <ac:picMk id="9" creationId="{CA88E149-547C-3EDC-4AC3-432E30296788}"/>
          </ac:picMkLst>
        </pc:picChg>
        <pc:picChg chg="mod ord">
          <ac:chgData name="Copeland, Bill" userId="0ee2e1e5-2624-4480-99de-a672c98b5a72" providerId="ADAL" clId="{A22E2449-54F6-49EE-B52E-0FEC6BD8C380}" dt="2024-04-15T19:45:05.865" v="6364" actId="1076"/>
          <ac:picMkLst>
            <pc:docMk/>
            <pc:sldMk cId="2889899190" sldId="283"/>
            <ac:picMk id="10" creationId="{9ADF8BAD-31A8-B913-9886-EABE90AA804A}"/>
          </ac:picMkLst>
        </pc:picChg>
        <pc:picChg chg="add mod">
          <ac:chgData name="Copeland, Bill" userId="0ee2e1e5-2624-4480-99de-a672c98b5a72" providerId="ADAL" clId="{A22E2449-54F6-49EE-B52E-0FEC6BD8C380}" dt="2024-04-14T16:31:26.520" v="5210" actId="1076"/>
          <ac:picMkLst>
            <pc:docMk/>
            <pc:sldMk cId="2889899190" sldId="283"/>
            <ac:picMk id="14" creationId="{13E86D5B-8854-9655-4B76-B0628D4CB762}"/>
          </ac:picMkLst>
        </pc:picChg>
        <pc:picChg chg="add mod">
          <ac:chgData name="Copeland, Bill" userId="0ee2e1e5-2624-4480-99de-a672c98b5a72" providerId="ADAL" clId="{A22E2449-54F6-49EE-B52E-0FEC6BD8C380}" dt="2024-04-15T19:43:22.401" v="6297" actId="1036"/>
          <ac:picMkLst>
            <pc:docMk/>
            <pc:sldMk cId="2889899190" sldId="283"/>
            <ac:picMk id="19" creationId="{E6DC1774-A165-1491-6BDD-FD901C63B678}"/>
          </ac:picMkLst>
        </pc:picChg>
        <pc:picChg chg="add mod">
          <ac:chgData name="Copeland, Bill" userId="0ee2e1e5-2624-4480-99de-a672c98b5a72" providerId="ADAL" clId="{A22E2449-54F6-49EE-B52E-0FEC6BD8C380}" dt="2024-04-15T19:43:27.537" v="6307" actId="1036"/>
          <ac:picMkLst>
            <pc:docMk/>
            <pc:sldMk cId="2889899190" sldId="283"/>
            <ac:picMk id="21" creationId="{1F97C8D8-E05F-C6C6-06EE-D153D5E154CB}"/>
          </ac:picMkLst>
        </pc:picChg>
        <pc:picChg chg="add mod">
          <ac:chgData name="Copeland, Bill" userId="0ee2e1e5-2624-4480-99de-a672c98b5a72" providerId="ADAL" clId="{A22E2449-54F6-49EE-B52E-0FEC6BD8C380}" dt="2024-04-15T19:45:27.370" v="6368" actId="1076"/>
          <ac:picMkLst>
            <pc:docMk/>
            <pc:sldMk cId="2889899190" sldId="283"/>
            <ac:picMk id="22" creationId="{9D56979F-2C59-7EF8-8ADA-E4BCEE1365AD}"/>
          </ac:picMkLst>
        </pc:picChg>
        <pc:picChg chg="add mod">
          <ac:chgData name="Copeland, Bill" userId="0ee2e1e5-2624-4480-99de-a672c98b5a72" providerId="ADAL" clId="{A22E2449-54F6-49EE-B52E-0FEC6BD8C380}" dt="2024-04-15T19:50:49.180" v="6389" actId="1076"/>
          <ac:picMkLst>
            <pc:docMk/>
            <pc:sldMk cId="2889899190" sldId="283"/>
            <ac:picMk id="24" creationId="{1D682851-238D-0A4A-95FD-D829CA755D94}"/>
          </ac:picMkLst>
        </pc:picChg>
      </pc:sldChg>
      <pc:sldChg chg="addSp delSp modSp add mod">
        <pc:chgData name="Copeland, Bill" userId="0ee2e1e5-2624-4480-99de-a672c98b5a72" providerId="ADAL" clId="{A22E2449-54F6-49EE-B52E-0FEC6BD8C380}" dt="2024-04-15T19:20:20.567" v="6137" actId="20577"/>
        <pc:sldMkLst>
          <pc:docMk/>
          <pc:sldMk cId="1962457622" sldId="284"/>
        </pc:sldMkLst>
        <pc:spChg chg="add mod">
          <ac:chgData name="Copeland, Bill" userId="0ee2e1e5-2624-4480-99de-a672c98b5a72" providerId="ADAL" clId="{A22E2449-54F6-49EE-B52E-0FEC6BD8C380}" dt="2024-04-14T16:33:55.422" v="5213"/>
          <ac:spMkLst>
            <pc:docMk/>
            <pc:sldMk cId="1962457622" sldId="284"/>
            <ac:spMk id="5" creationId="{81A4FF3A-A11B-76BE-2005-2D33AF2E424C}"/>
          </ac:spMkLst>
        </pc:spChg>
        <pc:spChg chg="del mod">
          <ac:chgData name="Copeland, Bill" userId="0ee2e1e5-2624-4480-99de-a672c98b5a72" providerId="ADAL" clId="{A22E2449-54F6-49EE-B52E-0FEC6BD8C380}" dt="2024-04-14T16:42:30.919" v="5420" actId="478"/>
          <ac:spMkLst>
            <pc:docMk/>
            <pc:sldMk cId="1962457622" sldId="284"/>
            <ac:spMk id="7" creationId="{E68C4539-8CDB-A277-C910-C03A26DF54A2}"/>
          </ac:spMkLst>
        </pc:spChg>
        <pc:spChg chg="mod ord">
          <ac:chgData name="Copeland, Bill" userId="0ee2e1e5-2624-4480-99de-a672c98b5a72" providerId="ADAL" clId="{A22E2449-54F6-49EE-B52E-0FEC6BD8C380}" dt="2024-04-14T16:46:53.232" v="5562" actId="1038"/>
          <ac:spMkLst>
            <pc:docMk/>
            <pc:sldMk cId="1962457622" sldId="284"/>
            <ac:spMk id="8" creationId="{848D42D2-607C-0A2D-411E-E439CFAA34B6}"/>
          </ac:spMkLst>
        </pc:spChg>
        <pc:spChg chg="mod ord">
          <ac:chgData name="Copeland, Bill" userId="0ee2e1e5-2624-4480-99de-a672c98b5a72" providerId="ADAL" clId="{A22E2449-54F6-49EE-B52E-0FEC6BD8C380}" dt="2024-04-15T19:18:44.446" v="6136" actId="20577"/>
          <ac:spMkLst>
            <pc:docMk/>
            <pc:sldMk cId="1962457622" sldId="284"/>
            <ac:spMk id="11" creationId="{997D629C-1F70-E9DD-CFE3-F136DB1F34F7}"/>
          </ac:spMkLst>
        </pc:spChg>
        <pc:spChg chg="mod ord">
          <ac:chgData name="Copeland, Bill" userId="0ee2e1e5-2624-4480-99de-a672c98b5a72" providerId="ADAL" clId="{A22E2449-54F6-49EE-B52E-0FEC6BD8C380}" dt="2024-04-15T19:18:24.814" v="6135" actId="14100"/>
          <ac:spMkLst>
            <pc:docMk/>
            <pc:sldMk cId="1962457622" sldId="284"/>
            <ac:spMk id="12" creationId="{C09E6DF9-53EA-95E1-43D9-BF3E0704A1F1}"/>
          </ac:spMkLst>
        </pc:spChg>
        <pc:spChg chg="add mod">
          <ac:chgData name="Copeland, Bill" userId="0ee2e1e5-2624-4480-99de-a672c98b5a72" providerId="ADAL" clId="{A22E2449-54F6-49EE-B52E-0FEC6BD8C380}" dt="2024-04-15T19:20:20.567" v="6137" actId="20577"/>
          <ac:spMkLst>
            <pc:docMk/>
            <pc:sldMk cId="1962457622" sldId="284"/>
            <ac:spMk id="19" creationId="{FEB20556-9899-9266-44B0-ACC1CE0EF8C1}"/>
          </ac:spMkLst>
        </pc:spChg>
        <pc:spChg chg="add mod">
          <ac:chgData name="Copeland, Bill" userId="0ee2e1e5-2624-4480-99de-a672c98b5a72" providerId="ADAL" clId="{A22E2449-54F6-49EE-B52E-0FEC6BD8C380}" dt="2024-04-14T16:50:37.978" v="5610" actId="14100"/>
          <ac:spMkLst>
            <pc:docMk/>
            <pc:sldMk cId="1962457622" sldId="284"/>
            <ac:spMk id="24" creationId="{758A52C5-D003-E637-7DD1-2F56C4563B10}"/>
          </ac:spMkLst>
        </pc:spChg>
        <pc:picChg chg="del">
          <ac:chgData name="Copeland, Bill" userId="0ee2e1e5-2624-4480-99de-a672c98b5a72" providerId="ADAL" clId="{A22E2449-54F6-49EE-B52E-0FEC6BD8C380}" dt="2024-04-14T16:34:02.854" v="5214" actId="478"/>
          <ac:picMkLst>
            <pc:docMk/>
            <pc:sldMk cId="1962457622" sldId="284"/>
            <ac:picMk id="9" creationId="{24BC03FC-9046-4601-C5B7-1FFC20921803}"/>
          </ac:picMkLst>
        </pc:picChg>
        <pc:picChg chg="mod ord">
          <ac:chgData name="Copeland, Bill" userId="0ee2e1e5-2624-4480-99de-a672c98b5a72" providerId="ADAL" clId="{A22E2449-54F6-49EE-B52E-0FEC6BD8C380}" dt="2024-04-14T16:50:23.129" v="5607" actId="1076"/>
          <ac:picMkLst>
            <pc:docMk/>
            <pc:sldMk cId="1962457622" sldId="284"/>
            <ac:picMk id="10" creationId="{B4EA59FB-890E-5882-D107-F6C4214DE5C7}"/>
          </ac:picMkLst>
        </pc:picChg>
        <pc:picChg chg="add mod">
          <ac:chgData name="Copeland, Bill" userId="0ee2e1e5-2624-4480-99de-a672c98b5a72" providerId="ADAL" clId="{A22E2449-54F6-49EE-B52E-0FEC6BD8C380}" dt="2024-04-14T16:46:53.232" v="5562" actId="1038"/>
          <ac:picMkLst>
            <pc:docMk/>
            <pc:sldMk cId="1962457622" sldId="284"/>
            <ac:picMk id="14" creationId="{BAFB2BD7-6BD4-F38A-8B1B-0A8BC08F2F6E}"/>
          </ac:picMkLst>
        </pc:picChg>
        <pc:picChg chg="add del mod">
          <ac:chgData name="Copeland, Bill" userId="0ee2e1e5-2624-4480-99de-a672c98b5a72" providerId="ADAL" clId="{A22E2449-54F6-49EE-B52E-0FEC6BD8C380}" dt="2024-04-14T16:45:33.195" v="5520" actId="478"/>
          <ac:picMkLst>
            <pc:docMk/>
            <pc:sldMk cId="1962457622" sldId="284"/>
            <ac:picMk id="18" creationId="{FCC5C949-A7C8-1337-80DC-3ED4C3B2B07D}"/>
          </ac:picMkLst>
        </pc:picChg>
        <pc:picChg chg="add mod ord">
          <ac:chgData name="Copeland, Bill" userId="0ee2e1e5-2624-4480-99de-a672c98b5a72" providerId="ADAL" clId="{A22E2449-54F6-49EE-B52E-0FEC6BD8C380}" dt="2024-04-14T16:46:53.232" v="5562" actId="1038"/>
          <ac:picMkLst>
            <pc:docMk/>
            <pc:sldMk cId="1962457622" sldId="284"/>
            <ac:picMk id="21" creationId="{2B6C3AF2-677D-95DF-873D-B55025E4BA6F}"/>
          </ac:picMkLst>
        </pc:picChg>
        <pc:picChg chg="add mod">
          <ac:chgData name="Copeland, Bill" userId="0ee2e1e5-2624-4480-99de-a672c98b5a72" providerId="ADAL" clId="{A22E2449-54F6-49EE-B52E-0FEC6BD8C380}" dt="2024-04-14T16:46:53.232" v="5562" actId="1038"/>
          <ac:picMkLst>
            <pc:docMk/>
            <pc:sldMk cId="1962457622" sldId="284"/>
            <ac:picMk id="22" creationId="{DEF54A9F-3E49-1780-1FE7-13D00A6FC072}"/>
          </ac:picMkLst>
        </pc:picChg>
      </pc:sldChg>
      <pc:sldChg chg="addSp delSp modSp add mod">
        <pc:chgData name="Copeland, Bill" userId="0ee2e1e5-2624-4480-99de-a672c98b5a72" providerId="ADAL" clId="{A22E2449-54F6-49EE-B52E-0FEC6BD8C380}" dt="2024-04-16T15:23:38.152" v="7083"/>
        <pc:sldMkLst>
          <pc:docMk/>
          <pc:sldMk cId="114777160" sldId="285"/>
        </pc:sldMkLst>
        <pc:spChg chg="mod">
          <ac:chgData name="Copeland, Bill" userId="0ee2e1e5-2624-4480-99de-a672c98b5a72" providerId="ADAL" clId="{A22E2449-54F6-49EE-B52E-0FEC6BD8C380}" dt="2024-04-16T15:20:12.204" v="7068" actId="20577"/>
          <ac:spMkLst>
            <pc:docMk/>
            <pc:sldMk cId="114777160" sldId="285"/>
            <ac:spMk id="2" creationId="{A5BE0674-0CB6-2C79-BD2B-69308CFA87F3}"/>
          </ac:spMkLst>
        </pc:spChg>
        <pc:spChg chg="add mod">
          <ac:chgData name="Copeland, Bill" userId="0ee2e1e5-2624-4480-99de-a672c98b5a72" providerId="ADAL" clId="{A22E2449-54F6-49EE-B52E-0FEC6BD8C380}" dt="2024-04-16T15:23:38.152" v="7083"/>
          <ac:spMkLst>
            <pc:docMk/>
            <pc:sldMk cId="114777160" sldId="285"/>
            <ac:spMk id="5" creationId="{EFA1B319-ABD4-88FB-37F8-FE21B2584E83}"/>
          </ac:spMkLst>
        </pc:spChg>
        <pc:graphicFrameChg chg="del modGraphic">
          <ac:chgData name="Copeland, Bill" userId="0ee2e1e5-2624-4480-99de-a672c98b5a72" providerId="ADAL" clId="{A22E2449-54F6-49EE-B52E-0FEC6BD8C380}" dt="2024-04-16T15:17:28.605" v="7027" actId="478"/>
          <ac:graphicFrameMkLst>
            <pc:docMk/>
            <pc:sldMk cId="114777160" sldId="285"/>
            <ac:graphicFrameMk id="6" creationId="{FDDE11B9-CF22-D8B3-BB5A-6D0AFA8BC382}"/>
          </ac:graphicFrameMkLst>
        </pc:graphicFrameChg>
        <pc:picChg chg="add mod">
          <ac:chgData name="Copeland, Bill" userId="0ee2e1e5-2624-4480-99de-a672c98b5a72" providerId="ADAL" clId="{A22E2449-54F6-49EE-B52E-0FEC6BD8C380}" dt="2024-04-16T15:18:04.413" v="7041" actId="1036"/>
          <ac:picMkLst>
            <pc:docMk/>
            <pc:sldMk cId="114777160" sldId="285"/>
            <ac:picMk id="4" creationId="{0EA741E1-2492-9D14-0870-6FA66E694728}"/>
          </ac:picMkLst>
        </pc:picChg>
      </pc:sldChg>
    </pc:docChg>
  </pc:docChgLst>
  <pc:docChgLst>
    <pc:chgData name="Copeland, Bill" userId="0ee2e1e5-2624-4480-99de-a672c98b5a72" providerId="ADAL" clId="{0D9C8B1C-B311-4683-9E2A-EA724B62B2AD}"/>
    <pc:docChg chg="modSld">
      <pc:chgData name="Copeland, Bill" userId="0ee2e1e5-2624-4480-99de-a672c98b5a72" providerId="ADAL" clId="{0D9C8B1C-B311-4683-9E2A-EA724B62B2AD}" dt="2024-05-03T15:58:28.614" v="9" actId="1036"/>
      <pc:docMkLst>
        <pc:docMk/>
      </pc:docMkLst>
      <pc:sldChg chg="modSp mod">
        <pc:chgData name="Copeland, Bill" userId="0ee2e1e5-2624-4480-99de-a672c98b5a72" providerId="ADAL" clId="{0D9C8B1C-B311-4683-9E2A-EA724B62B2AD}" dt="2024-05-03T15:58:28.614" v="9" actId="1036"/>
        <pc:sldMkLst>
          <pc:docMk/>
          <pc:sldMk cId="1567002158" sldId="289"/>
        </pc:sldMkLst>
        <pc:spChg chg="mod">
          <ac:chgData name="Copeland, Bill" userId="0ee2e1e5-2624-4480-99de-a672c98b5a72" providerId="ADAL" clId="{0D9C8B1C-B311-4683-9E2A-EA724B62B2AD}" dt="2024-05-03T15:58:02.905" v="0" actId="1076"/>
          <ac:spMkLst>
            <pc:docMk/>
            <pc:sldMk cId="1567002158" sldId="289"/>
            <ac:spMk id="33" creationId="{48F2B48F-0398-2993-A77B-25C07B44F4A1}"/>
          </ac:spMkLst>
        </pc:spChg>
        <pc:spChg chg="mod">
          <ac:chgData name="Copeland, Bill" userId="0ee2e1e5-2624-4480-99de-a672c98b5a72" providerId="ADAL" clId="{0D9C8B1C-B311-4683-9E2A-EA724B62B2AD}" dt="2024-05-03T15:58:17.760" v="3" actId="1076"/>
          <ac:spMkLst>
            <pc:docMk/>
            <pc:sldMk cId="1567002158" sldId="289"/>
            <ac:spMk id="35" creationId="{BE7BD49F-D83A-437B-3FC1-91C5B394179B}"/>
          </ac:spMkLst>
        </pc:spChg>
        <pc:spChg chg="mod">
          <ac:chgData name="Copeland, Bill" userId="0ee2e1e5-2624-4480-99de-a672c98b5a72" providerId="ADAL" clId="{0D9C8B1C-B311-4683-9E2A-EA724B62B2AD}" dt="2024-05-03T15:58:28.614" v="9" actId="1036"/>
          <ac:spMkLst>
            <pc:docMk/>
            <pc:sldMk cId="1567002158" sldId="289"/>
            <ac:spMk id="37" creationId="{CDC8FA48-1E16-F942-F908-3A8FD8B89DE0}"/>
          </ac:spMkLst>
        </pc:spChg>
      </pc:sldChg>
    </pc:docChg>
  </pc:docChgLst>
  <pc:docChgLst>
    <pc:chgData name="Copeland, Bill" userId="0ee2e1e5-2624-4480-99de-a672c98b5a72" providerId="ADAL" clId="{4E97E073-C9DE-4EAD-95AD-A9A696381AB6}"/>
    <pc:docChg chg="undo custSel addSld delSld modSld sldOrd">
      <pc:chgData name="Copeland, Bill" userId="0ee2e1e5-2624-4480-99de-a672c98b5a72" providerId="ADAL" clId="{4E97E073-C9DE-4EAD-95AD-A9A696381AB6}" dt="2024-04-09T14:53:55.389" v="7857" actId="255"/>
      <pc:docMkLst>
        <pc:docMk/>
      </pc:docMkLst>
      <pc:sldChg chg="modSp mod">
        <pc:chgData name="Copeland, Bill" userId="0ee2e1e5-2624-4480-99de-a672c98b5a72" providerId="ADAL" clId="{4E97E073-C9DE-4EAD-95AD-A9A696381AB6}" dt="2024-04-09T14:53:55.389" v="7857" actId="255"/>
        <pc:sldMkLst>
          <pc:docMk/>
          <pc:sldMk cId="819991194" sldId="256"/>
        </pc:sldMkLst>
        <pc:spChg chg="mod">
          <ac:chgData name="Copeland, Bill" userId="0ee2e1e5-2624-4480-99de-a672c98b5a72" providerId="ADAL" clId="{4E97E073-C9DE-4EAD-95AD-A9A696381AB6}" dt="2024-04-09T14:53:55.389" v="7857" actId="255"/>
          <ac:spMkLst>
            <pc:docMk/>
            <pc:sldMk cId="819991194" sldId="256"/>
            <ac:spMk id="3" creationId="{A45B9EF8-7A8D-76F8-DF9D-36AD32178677}"/>
          </ac:spMkLst>
        </pc:spChg>
      </pc:sldChg>
      <pc:sldChg chg="addSp delSp modSp mod ord">
        <pc:chgData name="Copeland, Bill" userId="0ee2e1e5-2624-4480-99de-a672c98b5a72" providerId="ADAL" clId="{4E97E073-C9DE-4EAD-95AD-A9A696381AB6}" dt="2024-04-09T14:13:44.037" v="7809" actId="20577"/>
        <pc:sldMkLst>
          <pc:docMk/>
          <pc:sldMk cId="404895102" sldId="258"/>
        </pc:sldMkLst>
        <pc:spChg chg="mod">
          <ac:chgData name="Copeland, Bill" userId="0ee2e1e5-2624-4480-99de-a672c98b5a72" providerId="ADAL" clId="{4E97E073-C9DE-4EAD-95AD-A9A696381AB6}" dt="2024-03-25T13:40:18.600" v="251" actId="255"/>
          <ac:spMkLst>
            <pc:docMk/>
            <pc:sldMk cId="404895102" sldId="258"/>
            <ac:spMk id="2" creationId="{80E78B72-5CF2-B904-1303-E53A7586E579}"/>
          </ac:spMkLst>
        </pc:spChg>
        <pc:spChg chg="mod">
          <ac:chgData name="Copeland, Bill" userId="0ee2e1e5-2624-4480-99de-a672c98b5a72" providerId="ADAL" clId="{4E97E073-C9DE-4EAD-95AD-A9A696381AB6}" dt="2024-04-02T19:25:18.499" v="2222" actId="1035"/>
          <ac:spMkLst>
            <pc:docMk/>
            <pc:sldMk cId="404895102" sldId="258"/>
            <ac:spMk id="3" creationId="{1788BF02-0DAB-1A3C-8C0D-010C68329913}"/>
          </ac:spMkLst>
        </pc:spChg>
        <pc:spChg chg="mod">
          <ac:chgData name="Copeland, Bill" userId="0ee2e1e5-2624-4480-99de-a672c98b5a72" providerId="ADAL" clId="{4E97E073-C9DE-4EAD-95AD-A9A696381AB6}" dt="2024-04-02T19:25:18.499" v="2222" actId="1035"/>
          <ac:spMkLst>
            <pc:docMk/>
            <pc:sldMk cId="404895102" sldId="258"/>
            <ac:spMk id="10" creationId="{F67FA2CC-CAFF-2623-EBAF-CF7EFDE15371}"/>
          </ac:spMkLst>
        </pc:spChg>
        <pc:spChg chg="mod">
          <ac:chgData name="Copeland, Bill" userId="0ee2e1e5-2624-4480-99de-a672c98b5a72" providerId="ADAL" clId="{4E97E073-C9DE-4EAD-95AD-A9A696381AB6}" dt="2024-04-02T19:25:18.499" v="2222" actId="1035"/>
          <ac:spMkLst>
            <pc:docMk/>
            <pc:sldMk cId="404895102" sldId="258"/>
            <ac:spMk id="23" creationId="{FB79EA92-2BFC-E4E2-1E0F-A89299084D3F}"/>
          </ac:spMkLst>
        </pc:spChg>
        <pc:spChg chg="mod">
          <ac:chgData name="Copeland, Bill" userId="0ee2e1e5-2624-4480-99de-a672c98b5a72" providerId="ADAL" clId="{4E97E073-C9DE-4EAD-95AD-A9A696381AB6}" dt="2024-04-09T14:13:44.037" v="7809" actId="20577"/>
          <ac:spMkLst>
            <pc:docMk/>
            <pc:sldMk cId="404895102" sldId="258"/>
            <ac:spMk id="24" creationId="{61E8AAC1-3383-F770-1909-2F9289E98480}"/>
          </ac:spMkLst>
        </pc:spChg>
        <pc:spChg chg="del">
          <ac:chgData name="Copeland, Bill" userId="0ee2e1e5-2624-4480-99de-a672c98b5a72" providerId="ADAL" clId="{4E97E073-C9DE-4EAD-95AD-A9A696381AB6}" dt="2024-03-22T19:32:54.551" v="83" actId="21"/>
          <ac:spMkLst>
            <pc:docMk/>
            <pc:sldMk cId="404895102" sldId="258"/>
            <ac:spMk id="25" creationId="{A9FB6129-C4AB-05D3-885A-C25E2A740026}"/>
          </ac:spMkLst>
        </pc:spChg>
        <pc:picChg chg="add mod">
          <ac:chgData name="Copeland, Bill" userId="0ee2e1e5-2624-4480-99de-a672c98b5a72" providerId="ADAL" clId="{4E97E073-C9DE-4EAD-95AD-A9A696381AB6}" dt="2024-04-02T13:36:50.406" v="679" actId="1076"/>
          <ac:picMkLst>
            <pc:docMk/>
            <pc:sldMk cId="404895102" sldId="258"/>
            <ac:picMk id="5" creationId="{4754FD60-4B75-DACC-8054-43E6CEAAC432}"/>
          </ac:picMkLst>
        </pc:picChg>
        <pc:picChg chg="mod">
          <ac:chgData name="Copeland, Bill" userId="0ee2e1e5-2624-4480-99de-a672c98b5a72" providerId="ADAL" clId="{4E97E073-C9DE-4EAD-95AD-A9A696381AB6}" dt="2024-04-02T19:25:18.499" v="2222" actId="1035"/>
          <ac:picMkLst>
            <pc:docMk/>
            <pc:sldMk cId="404895102" sldId="258"/>
            <ac:picMk id="8" creationId="{6BDC0C70-0AD5-FC06-AAA7-881178DC50D9}"/>
          </ac:picMkLst>
        </pc:picChg>
        <pc:picChg chg="mod">
          <ac:chgData name="Copeland, Bill" userId="0ee2e1e5-2624-4480-99de-a672c98b5a72" providerId="ADAL" clId="{4E97E073-C9DE-4EAD-95AD-A9A696381AB6}" dt="2024-04-02T19:25:18.499" v="2222" actId="1035"/>
          <ac:picMkLst>
            <pc:docMk/>
            <pc:sldMk cId="404895102" sldId="258"/>
            <ac:picMk id="11" creationId="{905196AD-BB44-D7FF-4411-0603F7A71613}"/>
          </ac:picMkLst>
        </pc:picChg>
        <pc:picChg chg="mod">
          <ac:chgData name="Copeland, Bill" userId="0ee2e1e5-2624-4480-99de-a672c98b5a72" providerId="ADAL" clId="{4E97E073-C9DE-4EAD-95AD-A9A696381AB6}" dt="2024-04-02T19:25:18.499" v="2222" actId="1035"/>
          <ac:picMkLst>
            <pc:docMk/>
            <pc:sldMk cId="404895102" sldId="258"/>
            <ac:picMk id="14" creationId="{10AB5C37-4A89-D21F-4063-7D07815C500F}"/>
          </ac:picMkLst>
        </pc:picChg>
        <pc:picChg chg="del">
          <ac:chgData name="Copeland, Bill" userId="0ee2e1e5-2624-4480-99de-a672c98b5a72" providerId="ADAL" clId="{4E97E073-C9DE-4EAD-95AD-A9A696381AB6}" dt="2024-03-22T19:32:54.551" v="83" actId="21"/>
          <ac:picMkLst>
            <pc:docMk/>
            <pc:sldMk cId="404895102" sldId="258"/>
            <ac:picMk id="20" creationId="{19F35237-AADA-37B7-89EB-9376DA154E83}"/>
          </ac:picMkLst>
        </pc:picChg>
        <pc:picChg chg="mod">
          <ac:chgData name="Copeland, Bill" userId="0ee2e1e5-2624-4480-99de-a672c98b5a72" providerId="ADAL" clId="{4E97E073-C9DE-4EAD-95AD-A9A696381AB6}" dt="2024-04-02T19:25:18.499" v="2222" actId="1035"/>
          <ac:picMkLst>
            <pc:docMk/>
            <pc:sldMk cId="404895102" sldId="258"/>
            <ac:picMk id="22" creationId="{0F638C92-83BF-B0AE-6C30-EE3F2D6FA1C8}"/>
          </ac:picMkLst>
        </pc:picChg>
        <pc:picChg chg="mod">
          <ac:chgData name="Copeland, Bill" userId="0ee2e1e5-2624-4480-99de-a672c98b5a72" providerId="ADAL" clId="{4E97E073-C9DE-4EAD-95AD-A9A696381AB6}" dt="2024-03-22T19:33:54.930" v="96" actId="1038"/>
          <ac:picMkLst>
            <pc:docMk/>
            <pc:sldMk cId="404895102" sldId="258"/>
            <ac:picMk id="29" creationId="{34C5233F-5426-2D68-EEFE-B403750F195E}"/>
          </ac:picMkLst>
        </pc:picChg>
      </pc:sldChg>
      <pc:sldChg chg="del">
        <pc:chgData name="Copeland, Bill" userId="0ee2e1e5-2624-4480-99de-a672c98b5a72" providerId="ADAL" clId="{4E97E073-C9DE-4EAD-95AD-A9A696381AB6}" dt="2024-03-25T11:36:14.540" v="220" actId="2696"/>
        <pc:sldMkLst>
          <pc:docMk/>
          <pc:sldMk cId="3430105363" sldId="259"/>
        </pc:sldMkLst>
      </pc:sldChg>
      <pc:sldChg chg="addSp delSp modSp del mod">
        <pc:chgData name="Copeland, Bill" userId="0ee2e1e5-2624-4480-99de-a672c98b5a72" providerId="ADAL" clId="{4E97E073-C9DE-4EAD-95AD-A9A696381AB6}" dt="2024-03-25T11:36:09.477" v="219" actId="2696"/>
        <pc:sldMkLst>
          <pc:docMk/>
          <pc:sldMk cId="2452748416" sldId="260"/>
        </pc:sldMkLst>
        <pc:spChg chg="del">
          <ac:chgData name="Copeland, Bill" userId="0ee2e1e5-2624-4480-99de-a672c98b5a72" providerId="ADAL" clId="{4E97E073-C9DE-4EAD-95AD-A9A696381AB6}" dt="2024-03-25T11:36:04.887" v="218" actId="478"/>
          <ac:spMkLst>
            <pc:docMk/>
            <pc:sldMk cId="2452748416" sldId="260"/>
            <ac:spMk id="2" creationId="{80E78B72-5CF2-B904-1303-E53A7586E579}"/>
          </ac:spMkLst>
        </pc:spChg>
        <pc:spChg chg="add del mod">
          <ac:chgData name="Copeland, Bill" userId="0ee2e1e5-2624-4480-99de-a672c98b5a72" providerId="ADAL" clId="{4E97E073-C9DE-4EAD-95AD-A9A696381AB6}" dt="2024-03-25T11:33:52.340" v="196" actId="478"/>
          <ac:spMkLst>
            <pc:docMk/>
            <pc:sldMk cId="2452748416" sldId="260"/>
            <ac:spMk id="4" creationId="{D226ED8C-1112-F58B-7670-6D1DE50CB20D}"/>
          </ac:spMkLst>
        </pc:spChg>
        <pc:spChg chg="add mod">
          <ac:chgData name="Copeland, Bill" userId="0ee2e1e5-2624-4480-99de-a672c98b5a72" providerId="ADAL" clId="{4E97E073-C9DE-4EAD-95AD-A9A696381AB6}" dt="2024-03-25T11:36:04.887" v="218" actId="478"/>
          <ac:spMkLst>
            <pc:docMk/>
            <pc:sldMk cId="2452748416" sldId="260"/>
            <ac:spMk id="7" creationId="{28C80714-498B-42B2-C4A7-A6E085069F09}"/>
          </ac:spMkLst>
        </pc:spChg>
        <pc:spChg chg="del mod">
          <ac:chgData name="Copeland, Bill" userId="0ee2e1e5-2624-4480-99de-a672c98b5a72" providerId="ADAL" clId="{4E97E073-C9DE-4EAD-95AD-A9A696381AB6}" dt="2024-03-25T11:33:45.848" v="195" actId="21"/>
          <ac:spMkLst>
            <pc:docMk/>
            <pc:sldMk cId="2452748416" sldId="260"/>
            <ac:spMk id="10" creationId="{F67FA2CC-CAFF-2623-EBAF-CF7EFDE15371}"/>
          </ac:spMkLst>
        </pc:spChg>
        <pc:spChg chg="del">
          <ac:chgData name="Copeland, Bill" userId="0ee2e1e5-2624-4480-99de-a672c98b5a72" providerId="ADAL" clId="{4E97E073-C9DE-4EAD-95AD-A9A696381AB6}" dt="2024-03-25T11:33:56.323" v="198" actId="478"/>
          <ac:spMkLst>
            <pc:docMk/>
            <pc:sldMk cId="2452748416" sldId="260"/>
            <ac:spMk id="23" creationId="{FB79EA92-2BFC-E4E2-1E0F-A89299084D3F}"/>
          </ac:spMkLst>
        </pc:spChg>
        <pc:spChg chg="del">
          <ac:chgData name="Copeland, Bill" userId="0ee2e1e5-2624-4480-99de-a672c98b5a72" providerId="ADAL" clId="{4E97E073-C9DE-4EAD-95AD-A9A696381AB6}" dt="2024-03-25T11:33:58.099" v="199" actId="478"/>
          <ac:spMkLst>
            <pc:docMk/>
            <pc:sldMk cId="2452748416" sldId="260"/>
            <ac:spMk id="24" creationId="{61E8AAC1-3383-F770-1909-2F9289E98480}"/>
          </ac:spMkLst>
        </pc:spChg>
        <pc:spChg chg="del">
          <ac:chgData name="Copeland, Bill" userId="0ee2e1e5-2624-4480-99de-a672c98b5a72" providerId="ADAL" clId="{4E97E073-C9DE-4EAD-95AD-A9A696381AB6}" dt="2024-03-25T11:34:00.419" v="200" actId="478"/>
          <ac:spMkLst>
            <pc:docMk/>
            <pc:sldMk cId="2452748416" sldId="260"/>
            <ac:spMk id="25" creationId="{A9FB6129-C4AB-05D3-885A-C25E2A740026}"/>
          </ac:spMkLst>
        </pc:spChg>
        <pc:picChg chg="del">
          <ac:chgData name="Copeland, Bill" userId="0ee2e1e5-2624-4480-99de-a672c98b5a72" providerId="ADAL" clId="{4E97E073-C9DE-4EAD-95AD-A9A696381AB6}" dt="2024-03-25T11:33:40.318" v="193" actId="478"/>
          <ac:picMkLst>
            <pc:docMk/>
            <pc:sldMk cId="2452748416" sldId="260"/>
            <ac:picMk id="6" creationId="{25C81BAA-7FC4-7A8A-0458-A0553CB87A4B}"/>
          </ac:picMkLst>
        </pc:picChg>
        <pc:picChg chg="del">
          <ac:chgData name="Copeland, Bill" userId="0ee2e1e5-2624-4480-99de-a672c98b5a72" providerId="ADAL" clId="{4E97E073-C9DE-4EAD-95AD-A9A696381AB6}" dt="2024-03-25T11:33:54.747" v="197" actId="478"/>
          <ac:picMkLst>
            <pc:docMk/>
            <pc:sldMk cId="2452748416" sldId="260"/>
            <ac:picMk id="9" creationId="{1E82EC11-61B0-5FEA-CB63-59590EA29FCA}"/>
          </ac:picMkLst>
        </pc:picChg>
        <pc:picChg chg="del">
          <ac:chgData name="Copeland, Bill" userId="0ee2e1e5-2624-4480-99de-a672c98b5a72" providerId="ADAL" clId="{4E97E073-C9DE-4EAD-95AD-A9A696381AB6}" dt="2024-03-25T11:34:02.364" v="201" actId="478"/>
          <ac:picMkLst>
            <pc:docMk/>
            <pc:sldMk cId="2452748416" sldId="260"/>
            <ac:picMk id="16" creationId="{F72AD230-5A84-FE19-0BE1-6B276956E69E}"/>
          </ac:picMkLst>
        </pc:picChg>
      </pc:sldChg>
      <pc:sldChg chg="del">
        <pc:chgData name="Copeland, Bill" userId="0ee2e1e5-2624-4480-99de-a672c98b5a72" providerId="ADAL" clId="{4E97E073-C9DE-4EAD-95AD-A9A696381AB6}" dt="2024-04-09T13:23:09.815" v="7136" actId="2696"/>
        <pc:sldMkLst>
          <pc:docMk/>
          <pc:sldMk cId="725214467" sldId="261"/>
        </pc:sldMkLst>
      </pc:sldChg>
      <pc:sldChg chg="addSp delSp modSp mod ord">
        <pc:chgData name="Copeland, Bill" userId="0ee2e1e5-2624-4480-99de-a672c98b5a72" providerId="ADAL" clId="{4E97E073-C9DE-4EAD-95AD-A9A696381AB6}" dt="2024-04-09T14:05:03.762" v="7513" actId="20577"/>
        <pc:sldMkLst>
          <pc:docMk/>
          <pc:sldMk cId="3539981190" sldId="262"/>
        </pc:sldMkLst>
        <pc:spChg chg="mod">
          <ac:chgData name="Copeland, Bill" userId="0ee2e1e5-2624-4480-99de-a672c98b5a72" providerId="ADAL" clId="{4E97E073-C9DE-4EAD-95AD-A9A696381AB6}" dt="2024-04-04T19:06:17.197" v="2706" actId="20577"/>
          <ac:spMkLst>
            <pc:docMk/>
            <pc:sldMk cId="3539981190" sldId="262"/>
            <ac:spMk id="2" creationId="{80E78B72-5CF2-B904-1303-E53A7586E579}"/>
          </ac:spMkLst>
        </pc:spChg>
        <pc:spChg chg="del">
          <ac:chgData name="Copeland, Bill" userId="0ee2e1e5-2624-4480-99de-a672c98b5a72" providerId="ADAL" clId="{4E97E073-C9DE-4EAD-95AD-A9A696381AB6}" dt="2024-03-25T11:34:17.116" v="205" actId="478"/>
          <ac:spMkLst>
            <pc:docMk/>
            <pc:sldMk cId="3539981190" sldId="262"/>
            <ac:spMk id="18" creationId="{8F5DAE3D-7430-5600-1E68-4ED3D38D5FF7}"/>
          </ac:spMkLst>
        </pc:spChg>
        <pc:spChg chg="del">
          <ac:chgData name="Copeland, Bill" userId="0ee2e1e5-2624-4480-99de-a672c98b5a72" providerId="ADAL" clId="{4E97E073-C9DE-4EAD-95AD-A9A696381AB6}" dt="2024-03-25T11:34:17.116" v="205" actId="478"/>
          <ac:spMkLst>
            <pc:docMk/>
            <pc:sldMk cId="3539981190" sldId="262"/>
            <ac:spMk id="21" creationId="{BDBD4B0E-2085-E420-9664-011C12F5D031}"/>
          </ac:spMkLst>
        </pc:spChg>
        <pc:spChg chg="del">
          <ac:chgData name="Copeland, Bill" userId="0ee2e1e5-2624-4480-99de-a672c98b5a72" providerId="ADAL" clId="{4E97E073-C9DE-4EAD-95AD-A9A696381AB6}" dt="2024-03-25T11:34:19.788" v="206" actId="478"/>
          <ac:spMkLst>
            <pc:docMk/>
            <pc:sldMk cId="3539981190" sldId="262"/>
            <ac:spMk id="22" creationId="{54A73DAB-64A1-A62C-842E-6911A1318CD7}"/>
          </ac:spMkLst>
        </pc:spChg>
        <pc:spChg chg="del mod">
          <ac:chgData name="Copeland, Bill" userId="0ee2e1e5-2624-4480-99de-a672c98b5a72" providerId="ADAL" clId="{4E97E073-C9DE-4EAD-95AD-A9A696381AB6}" dt="2024-03-25T11:34:13.522" v="204" actId="478"/>
          <ac:spMkLst>
            <pc:docMk/>
            <pc:sldMk cId="3539981190" sldId="262"/>
            <ac:spMk id="25" creationId="{A9FB6129-C4AB-05D3-885A-C25E2A740026}"/>
          </ac:spMkLst>
        </pc:spChg>
        <pc:spChg chg="del">
          <ac:chgData name="Copeland, Bill" userId="0ee2e1e5-2624-4480-99de-a672c98b5a72" providerId="ADAL" clId="{4E97E073-C9DE-4EAD-95AD-A9A696381AB6}" dt="2024-03-25T11:34:17.116" v="205" actId="478"/>
          <ac:spMkLst>
            <pc:docMk/>
            <pc:sldMk cId="3539981190" sldId="262"/>
            <ac:spMk id="34" creationId="{15E6728E-8CE6-4D12-5AFE-5BF2ECCBB499}"/>
          </ac:spMkLst>
        </pc:spChg>
        <pc:spChg chg="del">
          <ac:chgData name="Copeland, Bill" userId="0ee2e1e5-2624-4480-99de-a672c98b5a72" providerId="ADAL" clId="{4E97E073-C9DE-4EAD-95AD-A9A696381AB6}" dt="2024-03-25T11:34:17.116" v="205" actId="478"/>
          <ac:spMkLst>
            <pc:docMk/>
            <pc:sldMk cId="3539981190" sldId="262"/>
            <ac:spMk id="35" creationId="{A9FA6835-1FAB-6B4B-B3EA-3CDFBC775C82}"/>
          </ac:spMkLst>
        </pc:spChg>
        <pc:spChg chg="del">
          <ac:chgData name="Copeland, Bill" userId="0ee2e1e5-2624-4480-99de-a672c98b5a72" providerId="ADAL" clId="{4E97E073-C9DE-4EAD-95AD-A9A696381AB6}" dt="2024-03-25T11:34:17.116" v="205" actId="478"/>
          <ac:spMkLst>
            <pc:docMk/>
            <pc:sldMk cId="3539981190" sldId="262"/>
            <ac:spMk id="36" creationId="{91E286E5-56E4-F2D6-591A-077ECBBF254F}"/>
          </ac:spMkLst>
        </pc:spChg>
        <pc:spChg chg="del">
          <ac:chgData name="Copeland, Bill" userId="0ee2e1e5-2624-4480-99de-a672c98b5a72" providerId="ADAL" clId="{4E97E073-C9DE-4EAD-95AD-A9A696381AB6}" dt="2024-03-25T11:34:17.116" v="205" actId="478"/>
          <ac:spMkLst>
            <pc:docMk/>
            <pc:sldMk cId="3539981190" sldId="262"/>
            <ac:spMk id="37" creationId="{EB026659-4D7D-F031-A607-95CA08142706}"/>
          </ac:spMkLst>
        </pc:spChg>
        <pc:spChg chg="del">
          <ac:chgData name="Copeland, Bill" userId="0ee2e1e5-2624-4480-99de-a672c98b5a72" providerId="ADAL" clId="{4E97E073-C9DE-4EAD-95AD-A9A696381AB6}" dt="2024-03-25T11:34:17.116" v="205" actId="478"/>
          <ac:spMkLst>
            <pc:docMk/>
            <pc:sldMk cId="3539981190" sldId="262"/>
            <ac:spMk id="39" creationId="{DCCF28D9-3F76-ABBC-1611-04A12E4CA6E5}"/>
          </ac:spMkLst>
        </pc:spChg>
        <pc:spChg chg="del">
          <ac:chgData name="Copeland, Bill" userId="0ee2e1e5-2624-4480-99de-a672c98b5a72" providerId="ADAL" clId="{4E97E073-C9DE-4EAD-95AD-A9A696381AB6}" dt="2024-03-25T11:34:24.914" v="209" actId="478"/>
          <ac:spMkLst>
            <pc:docMk/>
            <pc:sldMk cId="3539981190" sldId="262"/>
            <ac:spMk id="41" creationId="{F32F2F6B-4C76-4D54-D1B6-E818BDDB1DDF}"/>
          </ac:spMkLst>
        </pc:spChg>
        <pc:spChg chg="del">
          <ac:chgData name="Copeland, Bill" userId="0ee2e1e5-2624-4480-99de-a672c98b5a72" providerId="ADAL" clId="{4E97E073-C9DE-4EAD-95AD-A9A696381AB6}" dt="2024-03-25T11:34:17.116" v="205" actId="478"/>
          <ac:spMkLst>
            <pc:docMk/>
            <pc:sldMk cId="3539981190" sldId="262"/>
            <ac:spMk id="42" creationId="{3E449E9E-39A7-4A0F-5758-DABE36593F44}"/>
          </ac:spMkLst>
        </pc:spChg>
        <pc:spChg chg="del">
          <ac:chgData name="Copeland, Bill" userId="0ee2e1e5-2624-4480-99de-a672c98b5a72" providerId="ADAL" clId="{4E97E073-C9DE-4EAD-95AD-A9A696381AB6}" dt="2024-03-25T11:34:28.204" v="211" actId="478"/>
          <ac:spMkLst>
            <pc:docMk/>
            <pc:sldMk cId="3539981190" sldId="262"/>
            <ac:spMk id="44" creationId="{9D4761D0-9575-7460-2C83-F0FA45B46721}"/>
          </ac:spMkLst>
        </pc:spChg>
        <pc:graphicFrameChg chg="add del mod modGraphic">
          <ac:chgData name="Copeland, Bill" userId="0ee2e1e5-2624-4480-99de-a672c98b5a72" providerId="ADAL" clId="{4E97E073-C9DE-4EAD-95AD-A9A696381AB6}" dt="2024-04-09T14:05:03.762" v="7513" actId="20577"/>
          <ac:graphicFrameMkLst>
            <pc:docMk/>
            <pc:sldMk cId="3539981190" sldId="262"/>
            <ac:graphicFrameMk id="5" creationId="{3E37CB1D-D97D-16FE-7BBD-1E1FEEBB7298}"/>
          </ac:graphicFrameMkLst>
        </pc:graphicFrameChg>
        <pc:picChg chg="del">
          <ac:chgData name="Copeland, Bill" userId="0ee2e1e5-2624-4480-99de-a672c98b5a72" providerId="ADAL" clId="{4E97E073-C9DE-4EAD-95AD-A9A696381AB6}" dt="2024-03-25T11:34:20.754" v="207" actId="478"/>
          <ac:picMkLst>
            <pc:docMk/>
            <pc:sldMk cId="3539981190" sldId="262"/>
            <ac:picMk id="27" creationId="{9EE2AAAA-E5CA-3D3C-4C3A-6DCCA209109B}"/>
          </ac:picMkLst>
        </pc:picChg>
        <pc:picChg chg="del">
          <ac:chgData name="Copeland, Bill" userId="0ee2e1e5-2624-4480-99de-a672c98b5a72" providerId="ADAL" clId="{4E97E073-C9DE-4EAD-95AD-A9A696381AB6}" dt="2024-03-25T11:34:17.116" v="205" actId="478"/>
          <ac:picMkLst>
            <pc:docMk/>
            <pc:sldMk cId="3539981190" sldId="262"/>
            <ac:picMk id="29" creationId="{0389729A-1302-8CCC-EA3B-139CA5493700}"/>
          </ac:picMkLst>
        </pc:picChg>
        <pc:picChg chg="del">
          <ac:chgData name="Copeland, Bill" userId="0ee2e1e5-2624-4480-99de-a672c98b5a72" providerId="ADAL" clId="{4E97E073-C9DE-4EAD-95AD-A9A696381AB6}" dt="2024-03-25T11:34:10.048" v="202" actId="478"/>
          <ac:picMkLst>
            <pc:docMk/>
            <pc:sldMk cId="3539981190" sldId="262"/>
            <ac:picMk id="33" creationId="{145E9154-9838-9FC5-34F0-6D43967FC997}"/>
          </ac:picMkLst>
        </pc:picChg>
        <pc:picChg chg="del">
          <ac:chgData name="Copeland, Bill" userId="0ee2e1e5-2624-4480-99de-a672c98b5a72" providerId="ADAL" clId="{4E97E073-C9DE-4EAD-95AD-A9A696381AB6}" dt="2024-03-25T11:34:17.116" v="205" actId="478"/>
          <ac:picMkLst>
            <pc:docMk/>
            <pc:sldMk cId="3539981190" sldId="262"/>
            <ac:picMk id="38" creationId="{BA0A2435-FAE1-FDBA-4370-4D29E7474565}"/>
          </ac:picMkLst>
        </pc:picChg>
        <pc:picChg chg="del">
          <ac:chgData name="Copeland, Bill" userId="0ee2e1e5-2624-4480-99de-a672c98b5a72" providerId="ADAL" clId="{4E97E073-C9DE-4EAD-95AD-A9A696381AB6}" dt="2024-03-25T11:34:23.187" v="208" actId="478"/>
          <ac:picMkLst>
            <pc:docMk/>
            <pc:sldMk cId="3539981190" sldId="262"/>
            <ac:picMk id="40" creationId="{4F7308A5-F3AE-1CF2-75FB-BC1D0F45872F}"/>
          </ac:picMkLst>
        </pc:picChg>
        <pc:picChg chg="del">
          <ac:chgData name="Copeland, Bill" userId="0ee2e1e5-2624-4480-99de-a672c98b5a72" providerId="ADAL" clId="{4E97E073-C9DE-4EAD-95AD-A9A696381AB6}" dt="2024-03-25T11:34:26.336" v="210" actId="478"/>
          <ac:picMkLst>
            <pc:docMk/>
            <pc:sldMk cId="3539981190" sldId="262"/>
            <ac:picMk id="43" creationId="{6CDAA0D7-896B-38B4-539D-62C1DA5CF9CD}"/>
          </ac:picMkLst>
        </pc:picChg>
      </pc:sldChg>
      <pc:sldChg chg="addSp delSp modSp del mod">
        <pc:chgData name="Copeland, Bill" userId="0ee2e1e5-2624-4480-99de-a672c98b5a72" providerId="ADAL" clId="{4E97E073-C9DE-4EAD-95AD-A9A696381AB6}" dt="2024-03-22T19:28:29.852" v="17" actId="2696"/>
        <pc:sldMkLst>
          <pc:docMk/>
          <pc:sldMk cId="3539923693" sldId="263"/>
        </pc:sldMkLst>
        <pc:spChg chg="add mod">
          <ac:chgData name="Copeland, Bill" userId="0ee2e1e5-2624-4480-99de-a672c98b5a72" providerId="ADAL" clId="{4E97E073-C9DE-4EAD-95AD-A9A696381AB6}" dt="2024-03-22T19:26:43.572" v="14" actId="14100"/>
          <ac:spMkLst>
            <pc:docMk/>
            <pc:sldMk cId="3539923693" sldId="263"/>
            <ac:spMk id="6" creationId="{D185C14C-6CC9-7EE3-D4DA-ED14C39CC8BF}"/>
          </ac:spMkLst>
        </pc:spChg>
        <pc:spChg chg="add mod">
          <ac:chgData name="Copeland, Bill" userId="0ee2e1e5-2624-4480-99de-a672c98b5a72" providerId="ADAL" clId="{4E97E073-C9DE-4EAD-95AD-A9A696381AB6}" dt="2024-03-22T19:24:42.401" v="8" actId="1076"/>
          <ac:spMkLst>
            <pc:docMk/>
            <pc:sldMk cId="3539923693" sldId="263"/>
            <ac:spMk id="7" creationId="{3B53AB43-78F1-9BC1-3267-3030612741A3}"/>
          </ac:spMkLst>
        </pc:spChg>
        <pc:picChg chg="add del">
          <ac:chgData name="Copeland, Bill" userId="0ee2e1e5-2624-4480-99de-a672c98b5a72" providerId="ADAL" clId="{4E97E073-C9DE-4EAD-95AD-A9A696381AB6}" dt="2024-03-22T19:26:42.585" v="12" actId="478"/>
          <ac:picMkLst>
            <pc:docMk/>
            <pc:sldMk cId="3539923693" sldId="263"/>
            <ac:picMk id="26" creationId="{76CCC30B-DB9A-8BB5-6B0D-271E3C1E2411}"/>
          </ac:picMkLst>
        </pc:picChg>
      </pc:sldChg>
      <pc:sldChg chg="addSp modSp mod ord">
        <pc:chgData name="Copeland, Bill" userId="0ee2e1e5-2624-4480-99de-a672c98b5a72" providerId="ADAL" clId="{4E97E073-C9DE-4EAD-95AD-A9A696381AB6}" dt="2024-04-05T13:17:23.164" v="4894" actId="14100"/>
        <pc:sldMkLst>
          <pc:docMk/>
          <pc:sldMk cId="1853018843" sldId="264"/>
        </pc:sldMkLst>
        <pc:spChg chg="mod">
          <ac:chgData name="Copeland, Bill" userId="0ee2e1e5-2624-4480-99de-a672c98b5a72" providerId="ADAL" clId="{4E97E073-C9DE-4EAD-95AD-A9A696381AB6}" dt="2024-03-25T13:39:53.064" v="231" actId="255"/>
          <ac:spMkLst>
            <pc:docMk/>
            <pc:sldMk cId="1853018843" sldId="264"/>
            <ac:spMk id="2" creationId="{80E78B72-5CF2-B904-1303-E53A7586E579}"/>
          </ac:spMkLst>
        </pc:spChg>
        <pc:spChg chg="add mod">
          <ac:chgData name="Copeland, Bill" userId="0ee2e1e5-2624-4480-99de-a672c98b5a72" providerId="ADAL" clId="{4E97E073-C9DE-4EAD-95AD-A9A696381AB6}" dt="2024-04-05T13:17:12.153" v="4891" actId="1076"/>
          <ac:spMkLst>
            <pc:docMk/>
            <pc:sldMk cId="1853018843" sldId="264"/>
            <ac:spMk id="6" creationId="{FA282B66-7A9F-6509-9309-ED903D98193B}"/>
          </ac:spMkLst>
        </pc:spChg>
        <pc:spChg chg="mod">
          <ac:chgData name="Copeland, Bill" userId="0ee2e1e5-2624-4480-99de-a672c98b5a72" providerId="ADAL" clId="{4E97E073-C9DE-4EAD-95AD-A9A696381AB6}" dt="2024-04-02T13:30:34.368" v="467" actId="1076"/>
          <ac:spMkLst>
            <pc:docMk/>
            <pc:sldMk cId="1853018843" sldId="264"/>
            <ac:spMk id="22" creationId="{54A73DAB-64A1-A62C-842E-6911A1318CD7}"/>
          </ac:spMkLst>
        </pc:spChg>
        <pc:spChg chg="mod">
          <ac:chgData name="Copeland, Bill" userId="0ee2e1e5-2624-4480-99de-a672c98b5a72" providerId="ADAL" clId="{4E97E073-C9DE-4EAD-95AD-A9A696381AB6}" dt="2024-04-02T13:31:07.302" v="472" actId="1076"/>
          <ac:spMkLst>
            <pc:docMk/>
            <pc:sldMk cId="1853018843" sldId="264"/>
            <ac:spMk id="25" creationId="{A9FB6129-C4AB-05D3-885A-C25E2A740026}"/>
          </ac:spMkLst>
        </pc:spChg>
        <pc:spChg chg="mod">
          <ac:chgData name="Copeland, Bill" userId="0ee2e1e5-2624-4480-99de-a672c98b5a72" providerId="ADAL" clId="{4E97E073-C9DE-4EAD-95AD-A9A696381AB6}" dt="2024-04-02T13:31:24.152" v="491" actId="1036"/>
          <ac:spMkLst>
            <pc:docMk/>
            <pc:sldMk cId="1853018843" sldId="264"/>
            <ac:spMk id="37" creationId="{EB026659-4D7D-F031-A607-95CA08142706}"/>
          </ac:spMkLst>
        </pc:spChg>
        <pc:spChg chg="mod">
          <ac:chgData name="Copeland, Bill" userId="0ee2e1e5-2624-4480-99de-a672c98b5a72" providerId="ADAL" clId="{4E97E073-C9DE-4EAD-95AD-A9A696381AB6}" dt="2024-04-02T13:31:12.861" v="475" actId="1037"/>
          <ac:spMkLst>
            <pc:docMk/>
            <pc:sldMk cId="1853018843" sldId="264"/>
            <ac:spMk id="41" creationId="{F32F2F6B-4C76-4D54-D1B6-E818BDDB1DDF}"/>
          </ac:spMkLst>
        </pc:spChg>
        <pc:spChg chg="mod">
          <ac:chgData name="Copeland, Bill" userId="0ee2e1e5-2624-4480-99de-a672c98b5a72" providerId="ADAL" clId="{4E97E073-C9DE-4EAD-95AD-A9A696381AB6}" dt="2024-04-02T13:30:52.073" v="469" actId="255"/>
          <ac:spMkLst>
            <pc:docMk/>
            <pc:sldMk cId="1853018843" sldId="264"/>
            <ac:spMk id="44" creationId="{9D4761D0-9575-7460-2C83-F0FA45B46721}"/>
          </ac:spMkLst>
        </pc:spChg>
        <pc:picChg chg="mod">
          <ac:chgData name="Copeland, Bill" userId="0ee2e1e5-2624-4480-99de-a672c98b5a72" providerId="ADAL" clId="{4E97E073-C9DE-4EAD-95AD-A9A696381AB6}" dt="2024-03-22T19:34:03.110" v="100" actId="1038"/>
          <ac:picMkLst>
            <pc:docMk/>
            <pc:sldMk cId="1853018843" sldId="264"/>
            <ac:picMk id="3" creationId="{168D9B74-140D-BB0A-87F9-098C98633377}"/>
          </ac:picMkLst>
        </pc:picChg>
        <pc:picChg chg="mod">
          <ac:chgData name="Copeland, Bill" userId="0ee2e1e5-2624-4480-99de-a672c98b5a72" providerId="ADAL" clId="{4E97E073-C9DE-4EAD-95AD-A9A696381AB6}" dt="2024-04-02T13:07:12.938" v="262" actId="1076"/>
          <ac:picMkLst>
            <pc:docMk/>
            <pc:sldMk cId="1853018843" sldId="264"/>
            <ac:picMk id="38" creationId="{BA0A2435-FAE1-FDBA-4370-4D29E7474565}"/>
          </ac:picMkLst>
        </pc:picChg>
        <pc:cxnChg chg="add mod">
          <ac:chgData name="Copeland, Bill" userId="0ee2e1e5-2624-4480-99de-a672c98b5a72" providerId="ADAL" clId="{4E97E073-C9DE-4EAD-95AD-A9A696381AB6}" dt="2024-04-05T13:17:23.164" v="4894" actId="14100"/>
          <ac:cxnSpMkLst>
            <pc:docMk/>
            <pc:sldMk cId="1853018843" sldId="264"/>
            <ac:cxnSpMk id="8" creationId="{3A9A8DE9-4D49-951E-C197-43338C2BB2A5}"/>
          </ac:cxnSpMkLst>
        </pc:cxnChg>
        <pc:cxnChg chg="add mod">
          <ac:chgData name="Copeland, Bill" userId="0ee2e1e5-2624-4480-99de-a672c98b5a72" providerId="ADAL" clId="{4E97E073-C9DE-4EAD-95AD-A9A696381AB6}" dt="2024-04-05T13:17:17.553" v="4893" actId="14100"/>
          <ac:cxnSpMkLst>
            <pc:docMk/>
            <pc:sldMk cId="1853018843" sldId="264"/>
            <ac:cxnSpMk id="9" creationId="{B6C35A44-EAA4-2E5D-3399-5A94ABC1FDB5}"/>
          </ac:cxnSpMkLst>
        </pc:cxnChg>
      </pc:sldChg>
      <pc:sldChg chg="addSp delSp modSp mod ord">
        <pc:chgData name="Copeland, Bill" userId="0ee2e1e5-2624-4480-99de-a672c98b5a72" providerId="ADAL" clId="{4E97E073-C9DE-4EAD-95AD-A9A696381AB6}" dt="2024-04-09T13:46:18.108" v="7417" actId="20577"/>
        <pc:sldMkLst>
          <pc:docMk/>
          <pc:sldMk cId="2304714841" sldId="265"/>
        </pc:sldMkLst>
        <pc:spChg chg="mod">
          <ac:chgData name="Copeland, Bill" userId="0ee2e1e5-2624-4480-99de-a672c98b5a72" providerId="ADAL" clId="{4E97E073-C9DE-4EAD-95AD-A9A696381AB6}" dt="2024-03-25T13:40:05.414" v="241" actId="255"/>
          <ac:spMkLst>
            <pc:docMk/>
            <pc:sldMk cId="2304714841" sldId="265"/>
            <ac:spMk id="2" creationId="{80E78B72-5CF2-B904-1303-E53A7586E579}"/>
          </ac:spMkLst>
        </pc:spChg>
        <pc:spChg chg="add del mod">
          <ac:chgData name="Copeland, Bill" userId="0ee2e1e5-2624-4480-99de-a672c98b5a72" providerId="ADAL" clId="{4E97E073-C9DE-4EAD-95AD-A9A696381AB6}" dt="2024-04-09T13:44:23.906" v="7410" actId="478"/>
          <ac:spMkLst>
            <pc:docMk/>
            <pc:sldMk cId="2304714841" sldId="265"/>
            <ac:spMk id="6" creationId="{54663210-9DAB-608F-32D5-CE410A00C745}"/>
          </ac:spMkLst>
        </pc:spChg>
        <pc:spChg chg="mod">
          <ac:chgData name="Copeland, Bill" userId="0ee2e1e5-2624-4480-99de-a672c98b5a72" providerId="ADAL" clId="{4E97E073-C9DE-4EAD-95AD-A9A696381AB6}" dt="2024-04-02T13:29:35.394" v="457" actId="255"/>
          <ac:spMkLst>
            <pc:docMk/>
            <pc:sldMk cId="2304714841" sldId="265"/>
            <ac:spMk id="8" creationId="{98B96F03-B1CF-8BC0-A070-02B4DD94EC8F}"/>
          </ac:spMkLst>
        </pc:spChg>
        <pc:spChg chg="add del mod">
          <ac:chgData name="Copeland, Bill" userId="0ee2e1e5-2624-4480-99de-a672c98b5a72" providerId="ADAL" clId="{4E97E073-C9DE-4EAD-95AD-A9A696381AB6}" dt="2024-04-09T13:44:38.002" v="7413" actId="478"/>
          <ac:spMkLst>
            <pc:docMk/>
            <pc:sldMk cId="2304714841" sldId="265"/>
            <ac:spMk id="10" creationId="{8021C990-AFC8-124A-67C1-DC71A2345BD4}"/>
          </ac:spMkLst>
        </pc:spChg>
        <pc:spChg chg="add mod">
          <ac:chgData name="Copeland, Bill" userId="0ee2e1e5-2624-4480-99de-a672c98b5a72" providerId="ADAL" clId="{4E97E073-C9DE-4EAD-95AD-A9A696381AB6}" dt="2024-04-09T13:46:18.108" v="7417" actId="20577"/>
          <ac:spMkLst>
            <pc:docMk/>
            <pc:sldMk cId="2304714841" sldId="265"/>
            <ac:spMk id="12" creationId="{3314A23F-2607-9EF6-075F-F29DE316CDA3}"/>
          </ac:spMkLst>
        </pc:spChg>
        <pc:spChg chg="add mod">
          <ac:chgData name="Copeland, Bill" userId="0ee2e1e5-2624-4480-99de-a672c98b5a72" providerId="ADAL" clId="{4E97E073-C9DE-4EAD-95AD-A9A696381AB6}" dt="2024-04-02T13:29:01.653" v="456" actId="1076"/>
          <ac:spMkLst>
            <pc:docMk/>
            <pc:sldMk cId="2304714841" sldId="265"/>
            <ac:spMk id="19" creationId="{578C63B8-3DF8-F7DD-3E84-9ADE57D62F96}"/>
          </ac:spMkLst>
        </pc:spChg>
        <pc:spChg chg="add mod">
          <ac:chgData name="Copeland, Bill" userId="0ee2e1e5-2624-4480-99de-a672c98b5a72" providerId="ADAL" clId="{4E97E073-C9DE-4EAD-95AD-A9A696381AB6}" dt="2024-04-09T13:45:04.887" v="7416" actId="1076"/>
          <ac:spMkLst>
            <pc:docMk/>
            <pc:sldMk cId="2304714841" sldId="265"/>
            <ac:spMk id="20" creationId="{6A893C6C-029A-9F42-BE22-A6355CA5C06F}"/>
          </ac:spMkLst>
        </pc:spChg>
        <pc:spChg chg="add mod">
          <ac:chgData name="Copeland, Bill" userId="0ee2e1e5-2624-4480-99de-a672c98b5a72" providerId="ADAL" clId="{4E97E073-C9DE-4EAD-95AD-A9A696381AB6}" dt="2024-04-09T13:44:57.801" v="7415" actId="1076"/>
          <ac:spMkLst>
            <pc:docMk/>
            <pc:sldMk cId="2304714841" sldId="265"/>
            <ac:spMk id="21" creationId="{4EA935D1-E8BA-69B5-BC3E-DF942A4AEB29}"/>
          </ac:spMkLst>
        </pc:spChg>
        <pc:spChg chg="mod">
          <ac:chgData name="Copeland, Bill" userId="0ee2e1e5-2624-4480-99de-a672c98b5a72" providerId="ADAL" clId="{4E97E073-C9DE-4EAD-95AD-A9A696381AB6}" dt="2024-04-02T13:30:05.366" v="462" actId="255"/>
          <ac:spMkLst>
            <pc:docMk/>
            <pc:sldMk cId="2304714841" sldId="265"/>
            <ac:spMk id="25" creationId="{A9FB6129-C4AB-05D3-885A-C25E2A740026}"/>
          </ac:spMkLst>
        </pc:spChg>
        <pc:spChg chg="mod">
          <ac:chgData name="Copeland, Bill" userId="0ee2e1e5-2624-4480-99de-a672c98b5a72" providerId="ADAL" clId="{4E97E073-C9DE-4EAD-95AD-A9A696381AB6}" dt="2024-04-02T13:27:16.720" v="402" actId="1038"/>
          <ac:spMkLst>
            <pc:docMk/>
            <pc:sldMk cId="2304714841" sldId="265"/>
            <ac:spMk id="42" creationId="{3E449E9E-39A7-4A0F-5758-DABE36593F44}"/>
          </ac:spMkLst>
        </pc:spChg>
        <pc:spChg chg="mod">
          <ac:chgData name="Copeland, Bill" userId="0ee2e1e5-2624-4480-99de-a672c98b5a72" providerId="ADAL" clId="{4E97E073-C9DE-4EAD-95AD-A9A696381AB6}" dt="2024-04-02T13:30:12.264" v="463" actId="255"/>
          <ac:spMkLst>
            <pc:docMk/>
            <pc:sldMk cId="2304714841" sldId="265"/>
            <ac:spMk id="44" creationId="{9D4761D0-9575-7460-2C83-F0FA45B46721}"/>
          </ac:spMkLst>
        </pc:spChg>
        <pc:picChg chg="mod">
          <ac:chgData name="Copeland, Bill" userId="0ee2e1e5-2624-4480-99de-a672c98b5a72" providerId="ADAL" clId="{4E97E073-C9DE-4EAD-95AD-A9A696381AB6}" dt="2024-03-22T19:33:58.522" v="98" actId="1038"/>
          <ac:picMkLst>
            <pc:docMk/>
            <pc:sldMk cId="2304714841" sldId="265"/>
            <ac:picMk id="3" creationId="{168D9B74-140D-BB0A-87F9-098C98633377}"/>
          </ac:picMkLst>
        </pc:picChg>
        <pc:picChg chg="mod">
          <ac:chgData name="Copeland, Bill" userId="0ee2e1e5-2624-4480-99de-a672c98b5a72" providerId="ADAL" clId="{4E97E073-C9DE-4EAD-95AD-A9A696381AB6}" dt="2024-04-02T13:27:16.720" v="402" actId="1038"/>
          <ac:picMkLst>
            <pc:docMk/>
            <pc:sldMk cId="2304714841" sldId="265"/>
            <ac:picMk id="7" creationId="{C43B9AE3-A0B0-92B3-C094-F404FCE3A179}"/>
          </ac:picMkLst>
        </pc:picChg>
        <pc:picChg chg="mod">
          <ac:chgData name="Copeland, Bill" userId="0ee2e1e5-2624-4480-99de-a672c98b5a72" providerId="ADAL" clId="{4E97E073-C9DE-4EAD-95AD-A9A696381AB6}" dt="2024-04-02T13:27:16.720" v="402" actId="1038"/>
          <ac:picMkLst>
            <pc:docMk/>
            <pc:sldMk cId="2304714841" sldId="265"/>
            <ac:picMk id="9" creationId="{1AE12ABC-562D-590B-5E9E-331ACAA6838F}"/>
          </ac:picMkLst>
        </pc:picChg>
        <pc:picChg chg="add del">
          <ac:chgData name="Copeland, Bill" userId="0ee2e1e5-2624-4480-99de-a672c98b5a72" providerId="ADAL" clId="{4E97E073-C9DE-4EAD-95AD-A9A696381AB6}" dt="2024-03-22T19:26:43.093" v="13" actId="478"/>
          <ac:picMkLst>
            <pc:docMk/>
            <pc:sldMk cId="2304714841" sldId="265"/>
            <ac:picMk id="14" creationId="{5BCBD55E-7FBA-DAB2-93B5-1091645CD40A}"/>
          </ac:picMkLst>
        </pc:picChg>
        <pc:picChg chg="add mod">
          <ac:chgData name="Copeland, Bill" userId="0ee2e1e5-2624-4480-99de-a672c98b5a72" providerId="ADAL" clId="{4E97E073-C9DE-4EAD-95AD-A9A696381AB6}" dt="2024-04-02T13:28:24.453" v="449" actId="1036"/>
          <ac:picMkLst>
            <pc:docMk/>
            <pc:sldMk cId="2304714841" sldId="265"/>
            <ac:picMk id="16" creationId="{1587B3EB-000C-FBD2-0710-37D7A4A19831}"/>
          </ac:picMkLst>
        </pc:picChg>
      </pc:sldChg>
      <pc:sldChg chg="addSp delSp modSp mod ord">
        <pc:chgData name="Copeland, Bill" userId="0ee2e1e5-2624-4480-99de-a672c98b5a72" providerId="ADAL" clId="{4E97E073-C9DE-4EAD-95AD-A9A696381AB6}" dt="2024-04-05T13:21:39.097" v="4908" actId="1076"/>
        <pc:sldMkLst>
          <pc:docMk/>
          <pc:sldMk cId="4154318447" sldId="266"/>
        </pc:sldMkLst>
        <pc:spChg chg="add mod">
          <ac:chgData name="Copeland, Bill" userId="0ee2e1e5-2624-4480-99de-a672c98b5a72" providerId="ADAL" clId="{4E97E073-C9DE-4EAD-95AD-A9A696381AB6}" dt="2024-04-05T13:21:39.097" v="4908" actId="1076"/>
          <ac:spMkLst>
            <pc:docMk/>
            <pc:sldMk cId="4154318447" sldId="266"/>
            <ac:spMk id="5" creationId="{9339F95B-41AA-061F-431E-55C3E3F75C98}"/>
          </ac:spMkLst>
        </pc:spChg>
        <pc:spChg chg="add del mod">
          <ac:chgData name="Copeland, Bill" userId="0ee2e1e5-2624-4480-99de-a672c98b5a72" providerId="ADAL" clId="{4E97E073-C9DE-4EAD-95AD-A9A696381AB6}" dt="2024-04-02T13:18:05.035" v="362" actId="478"/>
          <ac:spMkLst>
            <pc:docMk/>
            <pc:sldMk cId="4154318447" sldId="266"/>
            <ac:spMk id="5" creationId="{B9ABF7BA-3232-67EC-4315-197C286BF142}"/>
          </ac:spMkLst>
        </pc:spChg>
        <pc:spChg chg="add del mod">
          <ac:chgData name="Copeland, Bill" userId="0ee2e1e5-2624-4480-99de-a672c98b5a72" providerId="ADAL" clId="{4E97E073-C9DE-4EAD-95AD-A9A696381AB6}" dt="2024-04-05T13:21:35.459" v="4907" actId="478"/>
          <ac:spMkLst>
            <pc:docMk/>
            <pc:sldMk cId="4154318447" sldId="266"/>
            <ac:spMk id="6" creationId="{7AE1A13B-55DF-6494-66B9-E9F3837230FB}"/>
          </ac:spMkLst>
        </pc:spChg>
        <pc:spChg chg="add del mod">
          <ac:chgData name="Copeland, Bill" userId="0ee2e1e5-2624-4480-99de-a672c98b5a72" providerId="ADAL" clId="{4E97E073-C9DE-4EAD-95AD-A9A696381AB6}" dt="2024-04-05T13:21:28.311" v="4905" actId="478"/>
          <ac:spMkLst>
            <pc:docMk/>
            <pc:sldMk cId="4154318447" sldId="266"/>
            <ac:spMk id="7" creationId="{CB0A6463-8DCB-2C07-E378-C252F225E0A5}"/>
          </ac:spMkLst>
        </pc:spChg>
        <pc:spChg chg="add del mod">
          <ac:chgData name="Copeland, Bill" userId="0ee2e1e5-2624-4480-99de-a672c98b5a72" providerId="ADAL" clId="{4E97E073-C9DE-4EAD-95AD-A9A696381AB6}" dt="2024-04-05T13:21:16.667" v="4902" actId="21"/>
          <ac:spMkLst>
            <pc:docMk/>
            <pc:sldMk cId="4154318447" sldId="266"/>
            <ac:spMk id="9" creationId="{03CD8F0B-4FB1-4FEC-F21F-E2C35AD5AEDC}"/>
          </ac:spMkLst>
        </pc:spChg>
        <pc:spChg chg="add mod">
          <ac:chgData name="Copeland, Bill" userId="0ee2e1e5-2624-4480-99de-a672c98b5a72" providerId="ADAL" clId="{4E97E073-C9DE-4EAD-95AD-A9A696381AB6}" dt="2024-04-05T13:21:31.664" v="4906" actId="1076"/>
          <ac:spMkLst>
            <pc:docMk/>
            <pc:sldMk cId="4154318447" sldId="266"/>
            <ac:spMk id="12" creationId="{03CD8F0B-4FB1-4FEC-F21F-E2C35AD5AEDC}"/>
          </ac:spMkLst>
        </pc:spChg>
        <pc:spChg chg="mod">
          <ac:chgData name="Copeland, Bill" userId="0ee2e1e5-2624-4480-99de-a672c98b5a72" providerId="ADAL" clId="{4E97E073-C9DE-4EAD-95AD-A9A696381AB6}" dt="2024-04-02T13:16:16.982" v="352" actId="115"/>
          <ac:spMkLst>
            <pc:docMk/>
            <pc:sldMk cId="4154318447" sldId="266"/>
            <ac:spMk id="28" creationId="{90AB9768-CC67-095B-25A5-30DDB76B8EDB}"/>
          </ac:spMkLst>
        </pc:spChg>
        <pc:spChg chg="del">
          <ac:chgData name="Copeland, Bill" userId="0ee2e1e5-2624-4480-99de-a672c98b5a72" providerId="ADAL" clId="{4E97E073-C9DE-4EAD-95AD-A9A696381AB6}" dt="2024-04-02T13:15:57.709" v="350" actId="478"/>
          <ac:spMkLst>
            <pc:docMk/>
            <pc:sldMk cId="4154318447" sldId="266"/>
            <ac:spMk id="34" creationId="{15E6728E-8CE6-4D12-5AFE-5BF2ECCBB499}"/>
          </ac:spMkLst>
        </pc:spChg>
        <pc:spChg chg="mod">
          <ac:chgData name="Copeland, Bill" userId="0ee2e1e5-2624-4480-99de-a672c98b5a72" providerId="ADAL" clId="{4E97E073-C9DE-4EAD-95AD-A9A696381AB6}" dt="2024-04-05T13:19:58.069" v="4899" actId="12"/>
          <ac:spMkLst>
            <pc:docMk/>
            <pc:sldMk cId="4154318447" sldId="266"/>
            <ac:spMk id="44" creationId="{9D4761D0-9575-7460-2C83-F0FA45B46721}"/>
          </ac:spMkLst>
        </pc:spChg>
        <pc:picChg chg="del">
          <ac:chgData name="Copeland, Bill" userId="0ee2e1e5-2624-4480-99de-a672c98b5a72" providerId="ADAL" clId="{4E97E073-C9DE-4EAD-95AD-A9A696381AB6}" dt="2024-04-02T13:16:00.451" v="351" actId="478"/>
          <ac:picMkLst>
            <pc:docMk/>
            <pc:sldMk cId="4154318447" sldId="266"/>
            <ac:picMk id="9" creationId="{1AE12ABC-562D-590B-5E9E-331ACAA6838F}"/>
          </ac:picMkLst>
        </pc:picChg>
        <pc:picChg chg="del">
          <ac:chgData name="Copeland, Bill" userId="0ee2e1e5-2624-4480-99de-a672c98b5a72" providerId="ADAL" clId="{4E97E073-C9DE-4EAD-95AD-A9A696381AB6}" dt="2024-04-02T13:15:53.941" v="349" actId="478"/>
          <ac:picMkLst>
            <pc:docMk/>
            <pc:sldMk cId="4154318447" sldId="266"/>
            <ac:picMk id="12" creationId="{09120C72-AF40-0F47-310B-E3286E015D88}"/>
          </ac:picMkLst>
        </pc:picChg>
      </pc:sldChg>
      <pc:sldChg chg="addSp modSp mod">
        <pc:chgData name="Copeland, Bill" userId="0ee2e1e5-2624-4480-99de-a672c98b5a72" providerId="ADAL" clId="{4E97E073-C9DE-4EAD-95AD-A9A696381AB6}" dt="2024-04-09T12:40:37.083" v="6277"/>
        <pc:sldMkLst>
          <pc:docMk/>
          <pc:sldMk cId="4237517061" sldId="267"/>
        </pc:sldMkLst>
        <pc:spChg chg="mod">
          <ac:chgData name="Copeland, Bill" userId="0ee2e1e5-2624-4480-99de-a672c98b5a72" providerId="ADAL" clId="{4E97E073-C9DE-4EAD-95AD-A9A696381AB6}" dt="2024-04-09T12:40:22.532" v="6276" actId="313"/>
          <ac:spMkLst>
            <pc:docMk/>
            <pc:sldMk cId="4237517061" sldId="267"/>
            <ac:spMk id="3" creationId="{63C2C218-7645-1FF6-F5EC-05842BD6D7E0}"/>
          </ac:spMkLst>
        </pc:spChg>
        <pc:picChg chg="add mod">
          <ac:chgData name="Copeland, Bill" userId="0ee2e1e5-2624-4480-99de-a672c98b5a72" providerId="ADAL" clId="{4E97E073-C9DE-4EAD-95AD-A9A696381AB6}" dt="2024-04-09T12:40:37.083" v="6277"/>
          <ac:picMkLst>
            <pc:docMk/>
            <pc:sldMk cId="4237517061" sldId="267"/>
            <ac:picMk id="4" creationId="{D1516120-BBC1-57B6-1867-DBBE1876A6D3}"/>
          </ac:picMkLst>
        </pc:picChg>
      </pc:sldChg>
      <pc:sldChg chg="addSp delSp modSp add mod ord">
        <pc:chgData name="Copeland, Bill" userId="0ee2e1e5-2624-4480-99de-a672c98b5a72" providerId="ADAL" clId="{4E97E073-C9DE-4EAD-95AD-A9A696381AB6}" dt="2024-04-03T12:41:01.507" v="2261"/>
        <pc:sldMkLst>
          <pc:docMk/>
          <pc:sldMk cId="1259970262" sldId="268"/>
        </pc:sldMkLst>
        <pc:spChg chg="mod">
          <ac:chgData name="Copeland, Bill" userId="0ee2e1e5-2624-4480-99de-a672c98b5a72" providerId="ADAL" clId="{4E97E073-C9DE-4EAD-95AD-A9A696381AB6}" dt="2024-03-25T13:40:34.223" v="261" actId="255"/>
          <ac:spMkLst>
            <pc:docMk/>
            <pc:sldMk cId="1259970262" sldId="268"/>
            <ac:spMk id="2" creationId="{EE4DD730-02E2-0FE3-442A-7B1A189BE9B0}"/>
          </ac:spMkLst>
        </pc:spChg>
        <pc:spChg chg="del mod">
          <ac:chgData name="Copeland, Bill" userId="0ee2e1e5-2624-4480-99de-a672c98b5a72" providerId="ADAL" clId="{4E97E073-C9DE-4EAD-95AD-A9A696381AB6}" dt="2024-03-22T19:31:08.051" v="26" actId="478"/>
          <ac:spMkLst>
            <pc:docMk/>
            <pc:sldMk cId="1259970262" sldId="268"/>
            <ac:spMk id="3" creationId="{22D5B17E-2DFA-E090-5853-D40FFB3F2BCE}"/>
          </ac:spMkLst>
        </pc:spChg>
        <pc:spChg chg="add mod">
          <ac:chgData name="Copeland, Bill" userId="0ee2e1e5-2624-4480-99de-a672c98b5a72" providerId="ADAL" clId="{4E97E073-C9DE-4EAD-95AD-A9A696381AB6}" dt="2024-04-03T12:41:01.507" v="2261"/>
          <ac:spMkLst>
            <pc:docMk/>
            <pc:sldMk cId="1259970262" sldId="268"/>
            <ac:spMk id="4" creationId="{80AF77F1-D51E-6A10-BF41-B435435D6A11}"/>
          </ac:spMkLst>
        </pc:spChg>
        <pc:spChg chg="add del mod">
          <ac:chgData name="Copeland, Bill" userId="0ee2e1e5-2624-4480-99de-a672c98b5a72" providerId="ADAL" clId="{4E97E073-C9DE-4EAD-95AD-A9A696381AB6}" dt="2024-03-22T19:31:18.703" v="29" actId="478"/>
          <ac:spMkLst>
            <pc:docMk/>
            <pc:sldMk cId="1259970262" sldId="268"/>
            <ac:spMk id="5" creationId="{3EBFC52A-60B8-2C8E-902D-8E6120310621}"/>
          </ac:spMkLst>
        </pc:spChg>
        <pc:spChg chg="add mod">
          <ac:chgData name="Copeland, Bill" userId="0ee2e1e5-2624-4480-99de-a672c98b5a72" providerId="ADAL" clId="{4E97E073-C9DE-4EAD-95AD-A9A696381AB6}" dt="2024-04-02T19:25:32.916" v="2241" actId="1035"/>
          <ac:spMkLst>
            <pc:docMk/>
            <pc:sldMk cId="1259970262" sldId="268"/>
            <ac:spMk id="6" creationId="{5F013613-64DB-F4BD-F9DC-14EE12F68581}"/>
          </ac:spMkLst>
        </pc:spChg>
        <pc:spChg chg="add mod">
          <ac:chgData name="Copeland, Bill" userId="0ee2e1e5-2624-4480-99de-a672c98b5a72" providerId="ADAL" clId="{4E97E073-C9DE-4EAD-95AD-A9A696381AB6}" dt="2024-04-02T19:25:32.916" v="2241" actId="1035"/>
          <ac:spMkLst>
            <pc:docMk/>
            <pc:sldMk cId="1259970262" sldId="268"/>
            <ac:spMk id="7" creationId="{3A5AC2EF-C8D2-6BEF-A3A1-F9BE9CAB9D9D}"/>
          </ac:spMkLst>
        </pc:spChg>
        <pc:spChg chg="add mod">
          <ac:chgData name="Copeland, Bill" userId="0ee2e1e5-2624-4480-99de-a672c98b5a72" providerId="ADAL" clId="{4E97E073-C9DE-4EAD-95AD-A9A696381AB6}" dt="2024-04-02T19:25:32.916" v="2241" actId="1035"/>
          <ac:spMkLst>
            <pc:docMk/>
            <pc:sldMk cId="1259970262" sldId="268"/>
            <ac:spMk id="9" creationId="{1C48077D-6A4A-174D-36E7-AB67D58E8033}"/>
          </ac:spMkLst>
        </pc:spChg>
        <pc:spChg chg="del">
          <ac:chgData name="Copeland, Bill" userId="0ee2e1e5-2624-4480-99de-a672c98b5a72" providerId="ADAL" clId="{4E97E073-C9DE-4EAD-95AD-A9A696381AB6}" dt="2024-03-22T19:31:12.405" v="28" actId="478"/>
          <ac:spMkLst>
            <pc:docMk/>
            <pc:sldMk cId="1259970262" sldId="268"/>
            <ac:spMk id="10" creationId="{0695E479-40AE-C6A6-9FA6-57AC901BF898}"/>
          </ac:spMkLst>
        </pc:spChg>
        <pc:spChg chg="add del mod">
          <ac:chgData name="Copeland, Bill" userId="0ee2e1e5-2624-4480-99de-a672c98b5a72" providerId="ADAL" clId="{4E97E073-C9DE-4EAD-95AD-A9A696381AB6}" dt="2024-03-22T19:32:17.994" v="57" actId="478"/>
          <ac:spMkLst>
            <pc:docMk/>
            <pc:sldMk cId="1259970262" sldId="268"/>
            <ac:spMk id="12" creationId="{BF549D9E-A239-764C-FA87-070FD7F46412}"/>
          </ac:spMkLst>
        </pc:spChg>
        <pc:spChg chg="del">
          <ac:chgData name="Copeland, Bill" userId="0ee2e1e5-2624-4480-99de-a672c98b5a72" providerId="ADAL" clId="{4E97E073-C9DE-4EAD-95AD-A9A696381AB6}" dt="2024-03-22T19:31:22.829" v="30" actId="478"/>
          <ac:spMkLst>
            <pc:docMk/>
            <pc:sldMk cId="1259970262" sldId="268"/>
            <ac:spMk id="23" creationId="{6A1BC9C5-7AF4-36EB-2FEE-51446455483F}"/>
          </ac:spMkLst>
        </pc:spChg>
        <pc:spChg chg="del">
          <ac:chgData name="Copeland, Bill" userId="0ee2e1e5-2624-4480-99de-a672c98b5a72" providerId="ADAL" clId="{4E97E073-C9DE-4EAD-95AD-A9A696381AB6}" dt="2024-03-22T19:31:30.431" v="34" actId="478"/>
          <ac:spMkLst>
            <pc:docMk/>
            <pc:sldMk cId="1259970262" sldId="268"/>
            <ac:spMk id="24" creationId="{FC320063-93A7-3A4C-5369-337FFE967DB1}"/>
          </ac:spMkLst>
        </pc:spChg>
        <pc:spChg chg="del">
          <ac:chgData name="Copeland, Bill" userId="0ee2e1e5-2624-4480-99de-a672c98b5a72" providerId="ADAL" clId="{4E97E073-C9DE-4EAD-95AD-A9A696381AB6}" dt="2024-03-22T19:31:34.038" v="36" actId="478"/>
          <ac:spMkLst>
            <pc:docMk/>
            <pc:sldMk cId="1259970262" sldId="268"/>
            <ac:spMk id="25" creationId="{A09064E1-D029-E8D2-8EFA-D2433328FCB5}"/>
          </ac:spMkLst>
        </pc:spChg>
        <pc:spChg chg="add mod">
          <ac:chgData name="Copeland, Bill" userId="0ee2e1e5-2624-4480-99de-a672c98b5a72" providerId="ADAL" clId="{4E97E073-C9DE-4EAD-95AD-A9A696381AB6}" dt="2024-04-02T19:25:32.916" v="2241" actId="1035"/>
          <ac:spMkLst>
            <pc:docMk/>
            <pc:sldMk cId="1259970262" sldId="268"/>
            <ac:spMk id="26" creationId="{A9FB6129-C4AB-05D3-885A-C25E2A740026}"/>
          </ac:spMkLst>
        </pc:spChg>
        <pc:picChg chg="add mod">
          <ac:chgData name="Copeland, Bill" userId="0ee2e1e5-2624-4480-99de-a672c98b5a72" providerId="ADAL" clId="{4E97E073-C9DE-4EAD-95AD-A9A696381AB6}" dt="2024-04-02T13:36:12.966" v="650"/>
          <ac:picMkLst>
            <pc:docMk/>
            <pc:sldMk cId="1259970262" sldId="268"/>
            <ac:picMk id="3" creationId="{EF8B9EFE-D4EC-A52A-9176-36D638E88712}"/>
          </ac:picMkLst>
        </pc:picChg>
        <pc:picChg chg="del">
          <ac:chgData name="Copeland, Bill" userId="0ee2e1e5-2624-4480-99de-a672c98b5a72" providerId="ADAL" clId="{4E97E073-C9DE-4EAD-95AD-A9A696381AB6}" dt="2024-03-22T19:31:10.440" v="27" actId="478"/>
          <ac:picMkLst>
            <pc:docMk/>
            <pc:sldMk cId="1259970262" sldId="268"/>
            <ac:picMk id="8" creationId="{E07C0346-CC01-A208-972B-52242CDFE9B3}"/>
          </ac:picMkLst>
        </pc:picChg>
        <pc:picChg chg="del">
          <ac:chgData name="Copeland, Bill" userId="0ee2e1e5-2624-4480-99de-a672c98b5a72" providerId="ADAL" clId="{4E97E073-C9DE-4EAD-95AD-A9A696381AB6}" dt="2024-03-22T19:31:24.918" v="31" actId="478"/>
          <ac:picMkLst>
            <pc:docMk/>
            <pc:sldMk cId="1259970262" sldId="268"/>
            <ac:picMk id="11" creationId="{45253B00-FAC7-3985-7321-2504C1403E52}"/>
          </ac:picMkLst>
        </pc:picChg>
        <pc:picChg chg="del">
          <ac:chgData name="Copeland, Bill" userId="0ee2e1e5-2624-4480-99de-a672c98b5a72" providerId="ADAL" clId="{4E97E073-C9DE-4EAD-95AD-A9A696381AB6}" dt="2024-03-22T19:31:26.605" v="32" actId="478"/>
          <ac:picMkLst>
            <pc:docMk/>
            <pc:sldMk cId="1259970262" sldId="268"/>
            <ac:picMk id="14" creationId="{C479448A-B644-3F49-5F6E-9ED0C6F8C783}"/>
          </ac:picMkLst>
        </pc:picChg>
        <pc:picChg chg="add mod">
          <ac:chgData name="Copeland, Bill" userId="0ee2e1e5-2624-4480-99de-a672c98b5a72" providerId="ADAL" clId="{4E97E073-C9DE-4EAD-95AD-A9A696381AB6}" dt="2024-04-02T19:25:32.916" v="2241" actId="1035"/>
          <ac:picMkLst>
            <pc:docMk/>
            <pc:sldMk cId="1259970262" sldId="268"/>
            <ac:picMk id="16" creationId="{BC6033DB-B392-20FE-00D6-210A38B996BB}"/>
          </ac:picMkLst>
        </pc:picChg>
        <pc:picChg chg="add mod">
          <ac:chgData name="Copeland, Bill" userId="0ee2e1e5-2624-4480-99de-a672c98b5a72" providerId="ADAL" clId="{4E97E073-C9DE-4EAD-95AD-A9A696381AB6}" dt="2024-04-02T19:25:32.916" v="2241" actId="1035"/>
          <ac:picMkLst>
            <pc:docMk/>
            <pc:sldMk cId="1259970262" sldId="268"/>
            <ac:picMk id="18" creationId="{E4437CD6-B30A-65F9-D74B-FDC047F79F59}"/>
          </ac:picMkLst>
        </pc:picChg>
        <pc:picChg chg="add mod">
          <ac:chgData name="Copeland, Bill" userId="0ee2e1e5-2624-4480-99de-a672c98b5a72" providerId="ADAL" clId="{4E97E073-C9DE-4EAD-95AD-A9A696381AB6}" dt="2024-04-02T19:25:32.916" v="2241" actId="1035"/>
          <ac:picMkLst>
            <pc:docMk/>
            <pc:sldMk cId="1259970262" sldId="268"/>
            <ac:picMk id="19" creationId="{74909729-95D8-1044-A2FC-FF8CA99040B7}"/>
          </ac:picMkLst>
        </pc:picChg>
        <pc:picChg chg="del">
          <ac:chgData name="Copeland, Bill" userId="0ee2e1e5-2624-4480-99de-a672c98b5a72" providerId="ADAL" clId="{4E97E073-C9DE-4EAD-95AD-A9A696381AB6}" dt="2024-03-22T19:31:32.162" v="35" actId="478"/>
          <ac:picMkLst>
            <pc:docMk/>
            <pc:sldMk cId="1259970262" sldId="268"/>
            <ac:picMk id="20" creationId="{2C894BD0-1B61-89B2-7A83-F65B3D04BB3B}"/>
          </ac:picMkLst>
        </pc:picChg>
        <pc:picChg chg="add mod">
          <ac:chgData name="Copeland, Bill" userId="0ee2e1e5-2624-4480-99de-a672c98b5a72" providerId="ADAL" clId="{4E97E073-C9DE-4EAD-95AD-A9A696381AB6}" dt="2024-04-02T19:25:32.916" v="2241" actId="1035"/>
          <ac:picMkLst>
            <pc:docMk/>
            <pc:sldMk cId="1259970262" sldId="268"/>
            <ac:picMk id="21" creationId="{19F35237-AADA-37B7-89EB-9376DA154E83}"/>
          </ac:picMkLst>
        </pc:picChg>
        <pc:picChg chg="del">
          <ac:chgData name="Copeland, Bill" userId="0ee2e1e5-2624-4480-99de-a672c98b5a72" providerId="ADAL" clId="{4E97E073-C9DE-4EAD-95AD-A9A696381AB6}" dt="2024-03-22T19:31:29.003" v="33" actId="478"/>
          <ac:picMkLst>
            <pc:docMk/>
            <pc:sldMk cId="1259970262" sldId="268"/>
            <ac:picMk id="22" creationId="{7F90445C-AE21-DA65-92D6-ADA742587F05}"/>
          </ac:picMkLst>
        </pc:picChg>
        <pc:picChg chg="mod">
          <ac:chgData name="Copeland, Bill" userId="0ee2e1e5-2624-4480-99de-a672c98b5a72" providerId="ADAL" clId="{4E97E073-C9DE-4EAD-95AD-A9A696381AB6}" dt="2024-03-22T19:33:50.786" v="93" actId="1038"/>
          <ac:picMkLst>
            <pc:docMk/>
            <pc:sldMk cId="1259970262" sldId="268"/>
            <ac:picMk id="29" creationId="{04A51C7F-C655-2F55-09D6-C5F863445D97}"/>
          </ac:picMkLst>
        </pc:picChg>
      </pc:sldChg>
      <pc:sldChg chg="addSp modSp add mod ord">
        <pc:chgData name="Copeland, Bill" userId="0ee2e1e5-2624-4480-99de-a672c98b5a72" providerId="ADAL" clId="{4E97E073-C9DE-4EAD-95AD-A9A696381AB6}" dt="2024-04-09T11:51:56.994" v="5224" actId="1076"/>
        <pc:sldMkLst>
          <pc:docMk/>
          <pc:sldMk cId="3565954800" sldId="269"/>
        </pc:sldMkLst>
        <pc:spChg chg="mod">
          <ac:chgData name="Copeland, Bill" userId="0ee2e1e5-2624-4480-99de-a672c98b5a72" providerId="ADAL" clId="{4E97E073-C9DE-4EAD-95AD-A9A696381AB6}" dt="2024-04-04T19:54:24.458" v="3494" actId="20577"/>
          <ac:spMkLst>
            <pc:docMk/>
            <pc:sldMk cId="3565954800" sldId="269"/>
            <ac:spMk id="2" creationId="{AA75FF46-0466-3DB1-01D4-79DBFC0B33CF}"/>
          </ac:spMkLst>
        </pc:spChg>
        <pc:spChg chg="add mod">
          <ac:chgData name="Copeland, Bill" userId="0ee2e1e5-2624-4480-99de-a672c98b5a72" providerId="ADAL" clId="{4E97E073-C9DE-4EAD-95AD-A9A696381AB6}" dt="2024-04-09T11:51:56.994" v="5224" actId="1076"/>
          <ac:spMkLst>
            <pc:docMk/>
            <pc:sldMk cId="3565954800" sldId="269"/>
            <ac:spMk id="7" creationId="{A7F0E20B-50D4-86DB-9875-474D6F6200A2}"/>
          </ac:spMkLst>
        </pc:spChg>
        <pc:spChg chg="add mod">
          <ac:chgData name="Copeland, Bill" userId="0ee2e1e5-2624-4480-99de-a672c98b5a72" providerId="ADAL" clId="{4E97E073-C9DE-4EAD-95AD-A9A696381AB6}" dt="2024-04-04T19:57:55.280" v="3737" actId="1038"/>
          <ac:spMkLst>
            <pc:docMk/>
            <pc:sldMk cId="3565954800" sldId="269"/>
            <ac:spMk id="8" creationId="{76291E67-5BD5-3CE1-C874-0AF95668B9B4}"/>
          </ac:spMkLst>
        </pc:spChg>
        <pc:picChg chg="add mod">
          <ac:chgData name="Copeland, Bill" userId="0ee2e1e5-2624-4480-99de-a672c98b5a72" providerId="ADAL" clId="{4E97E073-C9DE-4EAD-95AD-A9A696381AB6}" dt="2024-04-04T19:57:29.514" v="3727" actId="1076"/>
          <ac:picMkLst>
            <pc:docMk/>
            <pc:sldMk cId="3565954800" sldId="269"/>
            <ac:picMk id="6" creationId="{0463FF9E-009E-426E-82A1-D52CEA78D6AA}"/>
          </ac:picMkLst>
        </pc:picChg>
      </pc:sldChg>
      <pc:sldChg chg="addSp delSp modSp add mod">
        <pc:chgData name="Copeland, Bill" userId="0ee2e1e5-2624-4480-99de-a672c98b5a72" providerId="ADAL" clId="{4E97E073-C9DE-4EAD-95AD-A9A696381AB6}" dt="2024-04-09T12:37:02.783" v="6146"/>
        <pc:sldMkLst>
          <pc:docMk/>
          <pc:sldMk cId="680468193" sldId="270"/>
        </pc:sldMkLst>
        <pc:spChg chg="mod">
          <ac:chgData name="Copeland, Bill" userId="0ee2e1e5-2624-4480-99de-a672c98b5a72" providerId="ADAL" clId="{4E97E073-C9DE-4EAD-95AD-A9A696381AB6}" dt="2024-04-09T12:37:02.783" v="6146"/>
          <ac:spMkLst>
            <pc:docMk/>
            <pc:sldMk cId="680468193" sldId="270"/>
            <ac:spMk id="2" creationId="{7A1EAB79-5D1D-CAE6-D196-81D226A59291}"/>
          </ac:spMkLst>
        </pc:spChg>
        <pc:spChg chg="add mod">
          <ac:chgData name="Copeland, Bill" userId="0ee2e1e5-2624-4480-99de-a672c98b5a72" providerId="ADAL" clId="{4E97E073-C9DE-4EAD-95AD-A9A696381AB6}" dt="2024-04-04T19:32:43.953" v="2796"/>
          <ac:spMkLst>
            <pc:docMk/>
            <pc:sldMk cId="680468193" sldId="270"/>
            <ac:spMk id="7" creationId="{54C4EF1F-3638-8E67-CEFA-CFA04833A7D5}"/>
          </ac:spMkLst>
        </pc:spChg>
        <pc:spChg chg="add del mod">
          <ac:chgData name="Copeland, Bill" userId="0ee2e1e5-2624-4480-99de-a672c98b5a72" providerId="ADAL" clId="{4E97E073-C9DE-4EAD-95AD-A9A696381AB6}" dt="2024-04-04T19:35:02.637" v="2807" actId="21"/>
          <ac:spMkLst>
            <pc:docMk/>
            <pc:sldMk cId="680468193" sldId="270"/>
            <ac:spMk id="11" creationId="{1224CAD7-6176-36B0-7DC3-4839129FE42F}"/>
          </ac:spMkLst>
        </pc:spChg>
        <pc:spChg chg="add mod">
          <ac:chgData name="Copeland, Bill" userId="0ee2e1e5-2624-4480-99de-a672c98b5a72" providerId="ADAL" clId="{4E97E073-C9DE-4EAD-95AD-A9A696381AB6}" dt="2024-04-04T19:47:44.671" v="3463" actId="1076"/>
          <ac:spMkLst>
            <pc:docMk/>
            <pc:sldMk cId="680468193" sldId="270"/>
            <ac:spMk id="12" creationId="{1224CAD7-6176-36B0-7DC3-4839129FE42F}"/>
          </ac:spMkLst>
        </pc:spChg>
        <pc:spChg chg="add mod">
          <ac:chgData name="Copeland, Bill" userId="0ee2e1e5-2624-4480-99de-a672c98b5a72" providerId="ADAL" clId="{4E97E073-C9DE-4EAD-95AD-A9A696381AB6}" dt="2024-04-09T11:39:30.033" v="4912" actId="20577"/>
          <ac:spMkLst>
            <pc:docMk/>
            <pc:sldMk cId="680468193" sldId="270"/>
            <ac:spMk id="16" creationId="{74972167-0493-9BE5-8201-2CA4F44E12A6}"/>
          </ac:spMkLst>
        </pc:spChg>
        <pc:spChg chg="add mod">
          <ac:chgData name="Copeland, Bill" userId="0ee2e1e5-2624-4480-99de-a672c98b5a72" providerId="ADAL" clId="{4E97E073-C9DE-4EAD-95AD-A9A696381AB6}" dt="2024-04-04T19:48:14.119" v="3466" actId="1076"/>
          <ac:spMkLst>
            <pc:docMk/>
            <pc:sldMk cId="680468193" sldId="270"/>
            <ac:spMk id="18" creationId="{4CD9D5E4-B781-CEB5-68B0-FB9D59EA41D7}"/>
          </ac:spMkLst>
        </pc:spChg>
        <pc:spChg chg="add mod">
          <ac:chgData name="Copeland, Bill" userId="0ee2e1e5-2624-4480-99de-a672c98b5a72" providerId="ADAL" clId="{4E97E073-C9DE-4EAD-95AD-A9A696381AB6}" dt="2024-04-04T19:48:22.048" v="3469" actId="14100"/>
          <ac:spMkLst>
            <pc:docMk/>
            <pc:sldMk cId="680468193" sldId="270"/>
            <ac:spMk id="19" creationId="{271A9867-7BBE-E90C-4562-3D6015EF9ABF}"/>
          </ac:spMkLst>
        </pc:spChg>
        <pc:picChg chg="add mod">
          <ac:chgData name="Copeland, Bill" userId="0ee2e1e5-2624-4480-99de-a672c98b5a72" providerId="ADAL" clId="{4E97E073-C9DE-4EAD-95AD-A9A696381AB6}" dt="2024-04-04T19:34:02.197" v="2800" actId="1076"/>
          <ac:picMkLst>
            <pc:docMk/>
            <pc:sldMk cId="680468193" sldId="270"/>
            <ac:picMk id="6" creationId="{E05E6932-17A0-2379-F44E-788BF99EF28B}"/>
          </ac:picMkLst>
        </pc:picChg>
        <pc:picChg chg="add mod">
          <ac:chgData name="Copeland, Bill" userId="0ee2e1e5-2624-4480-99de-a672c98b5a72" providerId="ADAL" clId="{4E97E073-C9DE-4EAD-95AD-A9A696381AB6}" dt="2024-04-04T19:34:05.619" v="2801" actId="1076"/>
          <ac:picMkLst>
            <pc:docMk/>
            <pc:sldMk cId="680468193" sldId="270"/>
            <ac:picMk id="9" creationId="{3D9403A5-3A1F-09A8-2AD1-9069934583D6}"/>
          </ac:picMkLst>
        </pc:picChg>
        <pc:picChg chg="add mod">
          <ac:chgData name="Copeland, Bill" userId="0ee2e1e5-2624-4480-99de-a672c98b5a72" providerId="ADAL" clId="{4E97E073-C9DE-4EAD-95AD-A9A696381AB6}" dt="2024-04-04T19:35:27.380" v="2813" actId="1076"/>
          <ac:picMkLst>
            <pc:docMk/>
            <pc:sldMk cId="680468193" sldId="270"/>
            <ac:picMk id="10" creationId="{AFAA0855-34A7-5E87-2388-51E8D7CBA07D}"/>
          </ac:picMkLst>
        </pc:picChg>
        <pc:picChg chg="add mod">
          <ac:chgData name="Copeland, Bill" userId="0ee2e1e5-2624-4480-99de-a672c98b5a72" providerId="ADAL" clId="{4E97E073-C9DE-4EAD-95AD-A9A696381AB6}" dt="2024-04-04T19:41:23.241" v="3278" actId="1076"/>
          <ac:picMkLst>
            <pc:docMk/>
            <pc:sldMk cId="680468193" sldId="270"/>
            <ac:picMk id="14" creationId="{9C178500-A51B-D394-639C-E6EDC9901C4E}"/>
          </ac:picMkLst>
        </pc:picChg>
      </pc:sldChg>
      <pc:sldChg chg="addSp delSp modSp add mod ord">
        <pc:chgData name="Copeland, Bill" userId="0ee2e1e5-2624-4480-99de-a672c98b5a72" providerId="ADAL" clId="{4E97E073-C9DE-4EAD-95AD-A9A696381AB6}" dt="2024-04-09T12:17:00.712" v="5976" actId="14100"/>
        <pc:sldMkLst>
          <pc:docMk/>
          <pc:sldMk cId="1203897987" sldId="271"/>
        </pc:sldMkLst>
        <pc:spChg chg="mod">
          <ac:chgData name="Copeland, Bill" userId="0ee2e1e5-2624-4480-99de-a672c98b5a72" providerId="ADAL" clId="{4E97E073-C9DE-4EAD-95AD-A9A696381AB6}" dt="2024-04-04T19:59:22.466" v="3756" actId="20577"/>
          <ac:spMkLst>
            <pc:docMk/>
            <pc:sldMk cId="1203897987" sldId="271"/>
            <ac:spMk id="2" creationId="{9FC25EB4-B470-2054-DF91-2AC4601EEA01}"/>
          </ac:spMkLst>
        </pc:spChg>
        <pc:spChg chg="mod">
          <ac:chgData name="Copeland, Bill" userId="0ee2e1e5-2624-4480-99de-a672c98b5a72" providerId="ADAL" clId="{4E97E073-C9DE-4EAD-95AD-A9A696381AB6}" dt="2024-04-09T12:17:00.712" v="5976" actId="14100"/>
          <ac:spMkLst>
            <pc:docMk/>
            <pc:sldMk cId="1203897987" sldId="271"/>
            <ac:spMk id="7" creationId="{D6B32813-26D1-79C8-18A7-9D20ACB76739}"/>
          </ac:spMkLst>
        </pc:spChg>
        <pc:spChg chg="mod ord">
          <ac:chgData name="Copeland, Bill" userId="0ee2e1e5-2624-4480-99de-a672c98b5a72" providerId="ADAL" clId="{4E97E073-C9DE-4EAD-95AD-A9A696381AB6}" dt="2024-04-04T20:01:00.348" v="3775" actId="14100"/>
          <ac:spMkLst>
            <pc:docMk/>
            <pc:sldMk cId="1203897987" sldId="271"/>
            <ac:spMk id="8" creationId="{A9B95F3A-894C-722B-5927-400EF5FFBEFE}"/>
          </ac:spMkLst>
        </pc:spChg>
        <pc:spChg chg="add mod">
          <ac:chgData name="Copeland, Bill" userId="0ee2e1e5-2624-4480-99de-a672c98b5a72" providerId="ADAL" clId="{4E97E073-C9DE-4EAD-95AD-A9A696381AB6}" dt="2024-04-04T20:05:46.800" v="4079" actId="1076"/>
          <ac:spMkLst>
            <pc:docMk/>
            <pc:sldMk cId="1203897987" sldId="271"/>
            <ac:spMk id="11" creationId="{BF4949C5-EF41-C6B7-9221-AB20EBE3CA32}"/>
          </ac:spMkLst>
        </pc:spChg>
        <pc:spChg chg="add mod">
          <ac:chgData name="Copeland, Bill" userId="0ee2e1e5-2624-4480-99de-a672c98b5a72" providerId="ADAL" clId="{4E97E073-C9DE-4EAD-95AD-A9A696381AB6}" dt="2024-04-04T20:05:31.779" v="4077" actId="14100"/>
          <ac:spMkLst>
            <pc:docMk/>
            <pc:sldMk cId="1203897987" sldId="271"/>
            <ac:spMk id="12" creationId="{E782BF6B-0E67-BA22-4963-445EF6A0BCBB}"/>
          </ac:spMkLst>
        </pc:spChg>
        <pc:picChg chg="del">
          <ac:chgData name="Copeland, Bill" userId="0ee2e1e5-2624-4480-99de-a672c98b5a72" providerId="ADAL" clId="{4E97E073-C9DE-4EAD-95AD-A9A696381AB6}" dt="2024-04-04T19:59:29.297" v="3757" actId="478"/>
          <ac:picMkLst>
            <pc:docMk/>
            <pc:sldMk cId="1203897987" sldId="271"/>
            <ac:picMk id="6" creationId="{3CE1DDDC-716C-4D08-5EF2-4DE1BC9B940F}"/>
          </ac:picMkLst>
        </pc:picChg>
        <pc:picChg chg="add mod ord">
          <ac:chgData name="Copeland, Bill" userId="0ee2e1e5-2624-4480-99de-a672c98b5a72" providerId="ADAL" clId="{4E97E073-C9DE-4EAD-95AD-A9A696381AB6}" dt="2024-04-04T20:04:16.592" v="3975" actId="1076"/>
          <ac:picMkLst>
            <pc:docMk/>
            <pc:sldMk cId="1203897987" sldId="271"/>
            <ac:picMk id="9" creationId="{FCEBB1FD-6406-B2F7-A811-355F63E0B107}"/>
          </ac:picMkLst>
        </pc:picChg>
        <pc:picChg chg="add mod">
          <ac:chgData name="Copeland, Bill" userId="0ee2e1e5-2624-4480-99de-a672c98b5a72" providerId="ADAL" clId="{4E97E073-C9DE-4EAD-95AD-A9A696381AB6}" dt="2024-04-04T20:05:41.196" v="4078" actId="1076"/>
          <ac:picMkLst>
            <pc:docMk/>
            <pc:sldMk cId="1203897987" sldId="271"/>
            <ac:picMk id="10" creationId="{F7D8907C-9B60-8288-01B6-8DFBF1ABF2B8}"/>
          </ac:picMkLst>
        </pc:picChg>
      </pc:sldChg>
      <pc:sldChg chg="addSp delSp modSp add mod">
        <pc:chgData name="Copeland, Bill" userId="0ee2e1e5-2624-4480-99de-a672c98b5a72" providerId="ADAL" clId="{4E97E073-C9DE-4EAD-95AD-A9A696381AB6}" dt="2024-04-09T12:12:34.080" v="5812" actId="14100"/>
        <pc:sldMkLst>
          <pc:docMk/>
          <pc:sldMk cId="177219052" sldId="272"/>
        </pc:sldMkLst>
        <pc:spChg chg="mod">
          <ac:chgData name="Copeland, Bill" userId="0ee2e1e5-2624-4480-99de-a672c98b5a72" providerId="ADAL" clId="{4E97E073-C9DE-4EAD-95AD-A9A696381AB6}" dt="2024-04-04T20:18:26.065" v="4634" actId="20577"/>
          <ac:spMkLst>
            <pc:docMk/>
            <pc:sldMk cId="177219052" sldId="272"/>
            <ac:spMk id="2" creationId="{EB2C06C4-7791-55CD-69F9-DD498E42F3E4}"/>
          </ac:spMkLst>
        </pc:spChg>
        <pc:spChg chg="del mod">
          <ac:chgData name="Copeland, Bill" userId="0ee2e1e5-2624-4480-99de-a672c98b5a72" providerId="ADAL" clId="{4E97E073-C9DE-4EAD-95AD-A9A696381AB6}" dt="2024-04-04T20:17:11.202" v="4495" actId="478"/>
          <ac:spMkLst>
            <pc:docMk/>
            <pc:sldMk cId="177219052" sldId="272"/>
            <ac:spMk id="7" creationId="{FCE7F81D-5D3D-96E8-695F-626E81C9FC6B}"/>
          </ac:spMkLst>
        </pc:spChg>
        <pc:spChg chg="mod ord">
          <ac:chgData name="Copeland, Bill" userId="0ee2e1e5-2624-4480-99de-a672c98b5a72" providerId="ADAL" clId="{4E97E073-C9DE-4EAD-95AD-A9A696381AB6}" dt="2024-04-04T20:17:22.956" v="4500" actId="1036"/>
          <ac:spMkLst>
            <pc:docMk/>
            <pc:sldMk cId="177219052" sldId="272"/>
            <ac:spMk id="8" creationId="{35C300C1-9586-819F-69FF-1C121B5DD3EB}"/>
          </ac:spMkLst>
        </pc:spChg>
        <pc:spChg chg="mod">
          <ac:chgData name="Copeland, Bill" userId="0ee2e1e5-2624-4480-99de-a672c98b5a72" providerId="ADAL" clId="{4E97E073-C9DE-4EAD-95AD-A9A696381AB6}" dt="2024-04-09T12:12:34.080" v="5812" actId="14100"/>
          <ac:spMkLst>
            <pc:docMk/>
            <pc:sldMk cId="177219052" sldId="272"/>
            <ac:spMk id="11" creationId="{53A3BA25-7DD8-7DC1-D1C8-EE026B57E675}"/>
          </ac:spMkLst>
        </pc:spChg>
        <pc:spChg chg="del mod ord">
          <ac:chgData name="Copeland, Bill" userId="0ee2e1e5-2624-4480-99de-a672c98b5a72" providerId="ADAL" clId="{4E97E073-C9DE-4EAD-95AD-A9A696381AB6}" dt="2024-04-04T20:17:15.298" v="4496" actId="478"/>
          <ac:spMkLst>
            <pc:docMk/>
            <pc:sldMk cId="177219052" sldId="272"/>
            <ac:spMk id="12" creationId="{65AA32C8-41AC-CDB9-3F7B-33211370ECDA}"/>
          </ac:spMkLst>
        </pc:spChg>
        <pc:spChg chg="add mod">
          <ac:chgData name="Copeland, Bill" userId="0ee2e1e5-2624-4480-99de-a672c98b5a72" providerId="ADAL" clId="{4E97E073-C9DE-4EAD-95AD-A9A696381AB6}" dt="2024-04-04T20:17:30.792" v="4521" actId="1037"/>
          <ac:spMkLst>
            <pc:docMk/>
            <pc:sldMk cId="177219052" sldId="272"/>
            <ac:spMk id="14" creationId="{4A461837-D617-F0C8-7138-A891987CEBB8}"/>
          </ac:spMkLst>
        </pc:spChg>
        <pc:spChg chg="add del mod">
          <ac:chgData name="Copeland, Bill" userId="0ee2e1e5-2624-4480-99de-a672c98b5a72" providerId="ADAL" clId="{4E97E073-C9DE-4EAD-95AD-A9A696381AB6}" dt="2024-04-04T20:17:39.839" v="4546" actId="1037"/>
          <ac:spMkLst>
            <pc:docMk/>
            <pc:sldMk cId="177219052" sldId="272"/>
            <ac:spMk id="16" creationId="{779D9894-ACA8-2813-9527-1929CF225C67}"/>
          </ac:spMkLst>
        </pc:spChg>
        <pc:spChg chg="add mod">
          <ac:chgData name="Copeland, Bill" userId="0ee2e1e5-2624-4480-99de-a672c98b5a72" providerId="ADAL" clId="{4E97E073-C9DE-4EAD-95AD-A9A696381AB6}" dt="2024-04-04T20:17:50.003" v="4589" actId="1037"/>
          <ac:spMkLst>
            <pc:docMk/>
            <pc:sldMk cId="177219052" sldId="272"/>
            <ac:spMk id="18" creationId="{E412BBAE-8C03-8BE5-3113-34163F46FD4E}"/>
          </ac:spMkLst>
        </pc:spChg>
        <pc:spChg chg="add mod">
          <ac:chgData name="Copeland, Bill" userId="0ee2e1e5-2624-4480-99de-a672c98b5a72" providerId="ADAL" clId="{4E97E073-C9DE-4EAD-95AD-A9A696381AB6}" dt="2024-04-04T20:17:58.659" v="4624" actId="1036"/>
          <ac:spMkLst>
            <pc:docMk/>
            <pc:sldMk cId="177219052" sldId="272"/>
            <ac:spMk id="19" creationId="{F085C5EF-329E-4C24-0735-A97569280C69}"/>
          </ac:spMkLst>
        </pc:spChg>
        <pc:picChg chg="add del mod">
          <ac:chgData name="Copeland, Bill" userId="0ee2e1e5-2624-4480-99de-a672c98b5a72" providerId="ADAL" clId="{4E97E073-C9DE-4EAD-95AD-A9A696381AB6}" dt="2024-04-04T20:15:31.416" v="4477" actId="478"/>
          <ac:picMkLst>
            <pc:docMk/>
            <pc:sldMk cId="177219052" sldId="272"/>
            <ac:picMk id="6" creationId="{4CE5A415-CC36-9F7F-D7D6-E83930905279}"/>
          </ac:picMkLst>
        </pc:picChg>
        <pc:picChg chg="del">
          <ac:chgData name="Copeland, Bill" userId="0ee2e1e5-2624-4480-99de-a672c98b5a72" providerId="ADAL" clId="{4E97E073-C9DE-4EAD-95AD-A9A696381AB6}" dt="2024-04-04T20:07:34.149" v="4081" actId="478"/>
          <ac:picMkLst>
            <pc:docMk/>
            <pc:sldMk cId="177219052" sldId="272"/>
            <ac:picMk id="9" creationId="{7951D16E-5DC1-3A0E-CEAB-CF2D675E29F8}"/>
          </ac:picMkLst>
        </pc:picChg>
        <pc:picChg chg="del">
          <ac:chgData name="Copeland, Bill" userId="0ee2e1e5-2624-4480-99de-a672c98b5a72" providerId="ADAL" clId="{4E97E073-C9DE-4EAD-95AD-A9A696381AB6}" dt="2024-04-04T20:13:42.776" v="4390" actId="478"/>
          <ac:picMkLst>
            <pc:docMk/>
            <pc:sldMk cId="177219052" sldId="272"/>
            <ac:picMk id="10" creationId="{040EF090-C44F-5845-0B38-D7F72A3935B1}"/>
          </ac:picMkLst>
        </pc:picChg>
        <pc:picChg chg="add mod ord">
          <ac:chgData name="Copeland, Bill" userId="0ee2e1e5-2624-4480-99de-a672c98b5a72" providerId="ADAL" clId="{4E97E073-C9DE-4EAD-95AD-A9A696381AB6}" dt="2024-04-04T20:17:06.386" v="4494" actId="14100"/>
          <ac:picMkLst>
            <pc:docMk/>
            <pc:sldMk cId="177219052" sldId="272"/>
            <ac:picMk id="21" creationId="{FEE051E8-82BA-969F-922D-9153DEB98A71}"/>
          </ac:picMkLst>
        </pc:picChg>
      </pc:sldChg>
      <pc:sldChg chg="addSp delSp modSp add mod">
        <pc:chgData name="Copeland, Bill" userId="0ee2e1e5-2624-4480-99de-a672c98b5a72" providerId="ADAL" clId="{4E97E073-C9DE-4EAD-95AD-A9A696381AB6}" dt="2024-04-09T12:25:15.351" v="6126" actId="1036"/>
        <pc:sldMkLst>
          <pc:docMk/>
          <pc:sldMk cId="2266378525" sldId="273"/>
        </pc:sldMkLst>
        <pc:spChg chg="mod">
          <ac:chgData name="Copeland, Bill" userId="0ee2e1e5-2624-4480-99de-a672c98b5a72" providerId="ADAL" clId="{4E97E073-C9DE-4EAD-95AD-A9A696381AB6}" dt="2024-04-09T11:54:12.427" v="5232" actId="20577"/>
          <ac:spMkLst>
            <pc:docMk/>
            <pc:sldMk cId="2266378525" sldId="273"/>
            <ac:spMk id="2" creationId="{BBB3C62D-EFE4-067B-A1BD-49E56F75190C}"/>
          </ac:spMkLst>
        </pc:spChg>
        <pc:spChg chg="add mod">
          <ac:chgData name="Copeland, Bill" userId="0ee2e1e5-2624-4480-99de-a672c98b5a72" providerId="ADAL" clId="{4E97E073-C9DE-4EAD-95AD-A9A696381AB6}" dt="2024-04-05T11:35:42.937" v="4812" actId="1076"/>
          <ac:spMkLst>
            <pc:docMk/>
            <pc:sldMk cId="2266378525" sldId="273"/>
            <ac:spMk id="7" creationId="{AA2BD64A-F988-B35E-0462-C1B2545C032A}"/>
          </ac:spMkLst>
        </pc:spChg>
        <pc:spChg chg="mod ord">
          <ac:chgData name="Copeland, Bill" userId="0ee2e1e5-2624-4480-99de-a672c98b5a72" providerId="ADAL" clId="{4E97E073-C9DE-4EAD-95AD-A9A696381AB6}" dt="2024-04-09T12:25:15.351" v="6126" actId="1036"/>
          <ac:spMkLst>
            <pc:docMk/>
            <pc:sldMk cId="2266378525" sldId="273"/>
            <ac:spMk id="8" creationId="{AAD98032-45E3-289C-4192-BF17D9ACDC77}"/>
          </ac:spMkLst>
        </pc:spChg>
        <pc:spChg chg="add mod">
          <ac:chgData name="Copeland, Bill" userId="0ee2e1e5-2624-4480-99de-a672c98b5a72" providerId="ADAL" clId="{4E97E073-C9DE-4EAD-95AD-A9A696381AB6}" dt="2024-04-05T11:36:13.177" v="4818" actId="1076"/>
          <ac:spMkLst>
            <pc:docMk/>
            <pc:sldMk cId="2266378525" sldId="273"/>
            <ac:spMk id="10" creationId="{DC9C789C-7F04-05EB-3250-90442FCE053E}"/>
          </ac:spMkLst>
        </pc:spChg>
        <pc:spChg chg="del">
          <ac:chgData name="Copeland, Bill" userId="0ee2e1e5-2624-4480-99de-a672c98b5a72" providerId="ADAL" clId="{4E97E073-C9DE-4EAD-95AD-A9A696381AB6}" dt="2024-04-05T11:30:31.600" v="4663" actId="478"/>
          <ac:spMkLst>
            <pc:docMk/>
            <pc:sldMk cId="2266378525" sldId="273"/>
            <ac:spMk id="11" creationId="{2E479347-DAF2-0324-A11D-ED64E3AD7850}"/>
          </ac:spMkLst>
        </pc:spChg>
        <pc:spChg chg="del mod">
          <ac:chgData name="Copeland, Bill" userId="0ee2e1e5-2624-4480-99de-a672c98b5a72" providerId="ADAL" clId="{4E97E073-C9DE-4EAD-95AD-A9A696381AB6}" dt="2024-04-05T11:35:19.909" v="4808" actId="478"/>
          <ac:spMkLst>
            <pc:docMk/>
            <pc:sldMk cId="2266378525" sldId="273"/>
            <ac:spMk id="14" creationId="{EB02F0C8-2D2E-E345-AD54-67F2FE91D514}"/>
          </ac:spMkLst>
        </pc:spChg>
        <pc:spChg chg="del mod">
          <ac:chgData name="Copeland, Bill" userId="0ee2e1e5-2624-4480-99de-a672c98b5a72" providerId="ADAL" clId="{4E97E073-C9DE-4EAD-95AD-A9A696381AB6}" dt="2024-04-05T11:35:17.549" v="4806" actId="478"/>
          <ac:spMkLst>
            <pc:docMk/>
            <pc:sldMk cId="2266378525" sldId="273"/>
            <ac:spMk id="16" creationId="{8FDA2B7D-13D1-3D8F-C015-1234680693E4}"/>
          </ac:spMkLst>
        </pc:spChg>
        <pc:spChg chg="del mod">
          <ac:chgData name="Copeland, Bill" userId="0ee2e1e5-2624-4480-99de-a672c98b5a72" providerId="ADAL" clId="{4E97E073-C9DE-4EAD-95AD-A9A696381AB6}" dt="2024-04-05T11:35:21.197" v="4809" actId="478"/>
          <ac:spMkLst>
            <pc:docMk/>
            <pc:sldMk cId="2266378525" sldId="273"/>
            <ac:spMk id="18" creationId="{791901F5-2551-DD5D-5E60-6DEA25D5AC1A}"/>
          </ac:spMkLst>
        </pc:spChg>
        <pc:spChg chg="del mod">
          <ac:chgData name="Copeland, Bill" userId="0ee2e1e5-2624-4480-99de-a672c98b5a72" providerId="ADAL" clId="{4E97E073-C9DE-4EAD-95AD-A9A696381AB6}" dt="2024-04-05T11:35:18.776" v="4807" actId="478"/>
          <ac:spMkLst>
            <pc:docMk/>
            <pc:sldMk cId="2266378525" sldId="273"/>
            <ac:spMk id="19" creationId="{9C591436-D529-5EB2-747E-7FDC519B44FE}"/>
          </ac:spMkLst>
        </pc:spChg>
        <pc:spChg chg="add mod">
          <ac:chgData name="Copeland, Bill" userId="0ee2e1e5-2624-4480-99de-a672c98b5a72" providerId="ADAL" clId="{4E97E073-C9DE-4EAD-95AD-A9A696381AB6}" dt="2024-04-05T11:35:54.384" v="4814" actId="1076"/>
          <ac:spMkLst>
            <pc:docMk/>
            <pc:sldMk cId="2266378525" sldId="273"/>
            <ac:spMk id="20" creationId="{62B4E5E0-18D7-C16F-FDAF-1E9A9A57711C}"/>
          </ac:spMkLst>
        </pc:spChg>
        <pc:picChg chg="add mod">
          <ac:chgData name="Copeland, Bill" userId="0ee2e1e5-2624-4480-99de-a672c98b5a72" providerId="ADAL" clId="{4E97E073-C9DE-4EAD-95AD-A9A696381AB6}" dt="2024-04-05T11:35:36.930" v="4811" actId="1076"/>
          <ac:picMkLst>
            <pc:docMk/>
            <pc:sldMk cId="2266378525" sldId="273"/>
            <ac:picMk id="6" creationId="{F40EF322-9093-5F51-BB3A-C999BDC32235}"/>
          </ac:picMkLst>
        </pc:picChg>
        <pc:picChg chg="add mod">
          <ac:chgData name="Copeland, Bill" userId="0ee2e1e5-2624-4480-99de-a672c98b5a72" providerId="ADAL" clId="{4E97E073-C9DE-4EAD-95AD-A9A696381AB6}" dt="2024-04-05T11:36:09.465" v="4817" actId="1076"/>
          <ac:picMkLst>
            <pc:docMk/>
            <pc:sldMk cId="2266378525" sldId="273"/>
            <ac:picMk id="9" creationId="{C1ABFB02-D252-9A9A-E246-847FD4725C9C}"/>
          </ac:picMkLst>
        </pc:picChg>
        <pc:picChg chg="add mod">
          <ac:chgData name="Copeland, Bill" userId="0ee2e1e5-2624-4480-99de-a672c98b5a72" providerId="ADAL" clId="{4E97E073-C9DE-4EAD-95AD-A9A696381AB6}" dt="2024-04-05T11:36:03.441" v="4816" actId="688"/>
          <ac:picMkLst>
            <pc:docMk/>
            <pc:sldMk cId="2266378525" sldId="273"/>
            <ac:picMk id="12" creationId="{10523F28-9B33-B7A5-7FAD-F36DBD7977F4}"/>
          </ac:picMkLst>
        </pc:picChg>
        <pc:picChg chg="del">
          <ac:chgData name="Copeland, Bill" userId="0ee2e1e5-2624-4480-99de-a672c98b5a72" providerId="ADAL" clId="{4E97E073-C9DE-4EAD-95AD-A9A696381AB6}" dt="2024-04-05T11:27:00.291" v="4636" actId="478"/>
          <ac:picMkLst>
            <pc:docMk/>
            <pc:sldMk cId="2266378525" sldId="273"/>
            <ac:picMk id="21" creationId="{CEDA89B6-02BE-A73E-1482-493A8C6046D3}"/>
          </ac:picMkLst>
        </pc:picChg>
      </pc:sldChg>
      <pc:sldChg chg="addSp delSp modSp add mod">
        <pc:chgData name="Copeland, Bill" userId="0ee2e1e5-2624-4480-99de-a672c98b5a72" providerId="ADAL" clId="{4E97E073-C9DE-4EAD-95AD-A9A696381AB6}" dt="2024-04-09T13:00:50.812" v="6475" actId="1076"/>
        <pc:sldMkLst>
          <pc:docMk/>
          <pc:sldMk cId="3681072400" sldId="274"/>
        </pc:sldMkLst>
        <pc:spChg chg="mod">
          <ac:chgData name="Copeland, Bill" userId="0ee2e1e5-2624-4480-99de-a672c98b5a72" providerId="ADAL" clId="{4E97E073-C9DE-4EAD-95AD-A9A696381AB6}" dt="2024-04-09T11:54:30.470" v="5237" actId="20577"/>
          <ac:spMkLst>
            <pc:docMk/>
            <pc:sldMk cId="3681072400" sldId="274"/>
            <ac:spMk id="2" creationId="{021CA2CD-203A-E81C-19CB-2DEF13DF79A2}"/>
          </ac:spMkLst>
        </pc:spChg>
        <pc:spChg chg="del">
          <ac:chgData name="Copeland, Bill" userId="0ee2e1e5-2624-4480-99de-a672c98b5a72" providerId="ADAL" clId="{4E97E073-C9DE-4EAD-95AD-A9A696381AB6}" dt="2024-04-09T11:57:34.226" v="5250" actId="478"/>
          <ac:spMkLst>
            <pc:docMk/>
            <pc:sldMk cId="3681072400" sldId="274"/>
            <ac:spMk id="7" creationId="{8DBA3355-F6BC-C82A-4DC4-68F9A7565FE4}"/>
          </ac:spMkLst>
        </pc:spChg>
        <pc:spChg chg="mod">
          <ac:chgData name="Copeland, Bill" userId="0ee2e1e5-2624-4480-99de-a672c98b5a72" providerId="ADAL" clId="{4E97E073-C9DE-4EAD-95AD-A9A696381AB6}" dt="2024-04-09T11:57:16.210" v="5248" actId="14100"/>
          <ac:spMkLst>
            <pc:docMk/>
            <pc:sldMk cId="3681072400" sldId="274"/>
            <ac:spMk id="8" creationId="{845B793B-42DB-4E2D-EC16-30E0677BDFF3}"/>
          </ac:spMkLst>
        </pc:spChg>
        <pc:spChg chg="del mod">
          <ac:chgData name="Copeland, Bill" userId="0ee2e1e5-2624-4480-99de-a672c98b5a72" providerId="ADAL" clId="{4E97E073-C9DE-4EAD-95AD-A9A696381AB6}" dt="2024-04-09T12:00:44.328" v="5309" actId="21"/>
          <ac:spMkLst>
            <pc:docMk/>
            <pc:sldMk cId="3681072400" sldId="274"/>
            <ac:spMk id="10" creationId="{396C89C7-D586-CA63-5EAB-428C7FC39961}"/>
          </ac:spMkLst>
        </pc:spChg>
        <pc:spChg chg="add mod">
          <ac:chgData name="Copeland, Bill" userId="0ee2e1e5-2624-4480-99de-a672c98b5a72" providerId="ADAL" clId="{4E97E073-C9DE-4EAD-95AD-A9A696381AB6}" dt="2024-04-09T12:12:52.236" v="5827" actId="20577"/>
          <ac:spMkLst>
            <pc:docMk/>
            <pc:sldMk cId="3681072400" sldId="274"/>
            <ac:spMk id="14" creationId="{781C33C2-DDDA-A8DC-79D5-286A1DEC50ED}"/>
          </ac:spMkLst>
        </pc:spChg>
        <pc:spChg chg="add mod">
          <ac:chgData name="Copeland, Bill" userId="0ee2e1e5-2624-4480-99de-a672c98b5a72" providerId="ADAL" clId="{4E97E073-C9DE-4EAD-95AD-A9A696381AB6}" dt="2024-04-09T13:00:50.812" v="6475" actId="1076"/>
          <ac:spMkLst>
            <pc:docMk/>
            <pc:sldMk cId="3681072400" sldId="274"/>
            <ac:spMk id="19" creationId="{A0F91429-6564-9E44-256A-9020A79F44BD}"/>
          </ac:spMkLst>
        </pc:spChg>
        <pc:spChg chg="mod">
          <ac:chgData name="Copeland, Bill" userId="0ee2e1e5-2624-4480-99de-a672c98b5a72" providerId="ADAL" clId="{4E97E073-C9DE-4EAD-95AD-A9A696381AB6}" dt="2024-04-09T12:58:58.284" v="6311" actId="1076"/>
          <ac:spMkLst>
            <pc:docMk/>
            <pc:sldMk cId="3681072400" sldId="274"/>
            <ac:spMk id="20" creationId="{E008E1FC-FA26-4703-2F1D-3200A51C50A0}"/>
          </ac:spMkLst>
        </pc:spChg>
        <pc:picChg chg="del">
          <ac:chgData name="Copeland, Bill" userId="0ee2e1e5-2624-4480-99de-a672c98b5a72" providerId="ADAL" clId="{4E97E073-C9DE-4EAD-95AD-A9A696381AB6}" dt="2024-04-09T11:56:00.339" v="5238" actId="478"/>
          <ac:picMkLst>
            <pc:docMk/>
            <pc:sldMk cId="3681072400" sldId="274"/>
            <ac:picMk id="6" creationId="{04ED1622-50F3-0B48-C851-91B051EC4FEF}"/>
          </ac:picMkLst>
        </pc:picChg>
        <pc:picChg chg="del">
          <ac:chgData name="Copeland, Bill" userId="0ee2e1e5-2624-4480-99de-a672c98b5a72" providerId="ADAL" clId="{4E97E073-C9DE-4EAD-95AD-A9A696381AB6}" dt="2024-04-09T11:57:31.513" v="5249" actId="478"/>
          <ac:picMkLst>
            <pc:docMk/>
            <pc:sldMk cId="3681072400" sldId="274"/>
            <ac:picMk id="9" creationId="{6783944F-6584-B9DF-7FAF-E19C1A2E8311}"/>
          </ac:picMkLst>
        </pc:picChg>
        <pc:picChg chg="add mod ord">
          <ac:chgData name="Copeland, Bill" userId="0ee2e1e5-2624-4480-99de-a672c98b5a72" providerId="ADAL" clId="{4E97E073-C9DE-4EAD-95AD-A9A696381AB6}" dt="2024-04-09T12:01:35.594" v="5314" actId="1076"/>
          <ac:picMkLst>
            <pc:docMk/>
            <pc:sldMk cId="3681072400" sldId="274"/>
            <ac:picMk id="11" creationId="{B085C14F-5A51-1110-8205-C150766E24A3}"/>
          </ac:picMkLst>
        </pc:picChg>
        <pc:picChg chg="del mod">
          <ac:chgData name="Copeland, Bill" userId="0ee2e1e5-2624-4480-99de-a672c98b5a72" providerId="ADAL" clId="{4E97E073-C9DE-4EAD-95AD-A9A696381AB6}" dt="2024-04-09T12:02:17.346" v="5371" actId="478"/>
          <ac:picMkLst>
            <pc:docMk/>
            <pc:sldMk cId="3681072400" sldId="274"/>
            <ac:picMk id="12" creationId="{03E61157-DB67-F05B-4E3C-AB27DC388FAA}"/>
          </ac:picMkLst>
        </pc:picChg>
        <pc:picChg chg="add mod">
          <ac:chgData name="Copeland, Bill" userId="0ee2e1e5-2624-4480-99de-a672c98b5a72" providerId="ADAL" clId="{4E97E073-C9DE-4EAD-95AD-A9A696381AB6}" dt="2024-04-09T12:59:02.036" v="6312" actId="1076"/>
          <ac:picMkLst>
            <pc:docMk/>
            <pc:sldMk cId="3681072400" sldId="274"/>
            <ac:picMk id="16" creationId="{3671A45A-69D0-16A0-DFA4-E837DF379EE1}"/>
          </ac:picMkLst>
        </pc:picChg>
        <pc:picChg chg="add mod">
          <ac:chgData name="Copeland, Bill" userId="0ee2e1e5-2624-4480-99de-a672c98b5a72" providerId="ADAL" clId="{4E97E073-C9DE-4EAD-95AD-A9A696381AB6}" dt="2024-04-09T12:58:38.723" v="6308"/>
          <ac:picMkLst>
            <pc:docMk/>
            <pc:sldMk cId="3681072400" sldId="274"/>
            <ac:picMk id="18" creationId="{142D7AB8-149A-BE71-3232-BF4FF39567C9}"/>
          </ac:picMkLst>
        </pc:picChg>
      </pc:sldChg>
      <pc:sldChg chg="addSp delSp modSp add mod">
        <pc:chgData name="Copeland, Bill" userId="0ee2e1e5-2624-4480-99de-a672c98b5a72" providerId="ADAL" clId="{4E97E073-C9DE-4EAD-95AD-A9A696381AB6}" dt="2024-04-09T12:33:58.143" v="6137"/>
        <pc:sldMkLst>
          <pc:docMk/>
          <pc:sldMk cId="3348713282" sldId="275"/>
        </pc:sldMkLst>
        <pc:spChg chg="add mod">
          <ac:chgData name="Copeland, Bill" userId="0ee2e1e5-2624-4480-99de-a672c98b5a72" providerId="ADAL" clId="{4E97E073-C9DE-4EAD-95AD-A9A696381AB6}" dt="2024-04-09T12:33:58.143" v="6137"/>
          <ac:spMkLst>
            <pc:docMk/>
            <pc:sldMk cId="3348713282" sldId="275"/>
            <ac:spMk id="7" creationId="{141DA19E-5BA3-93CA-DEEB-EF431CA94FE2}"/>
          </ac:spMkLst>
        </pc:spChg>
        <pc:spChg chg="del">
          <ac:chgData name="Copeland, Bill" userId="0ee2e1e5-2624-4480-99de-a672c98b5a72" providerId="ADAL" clId="{4E97E073-C9DE-4EAD-95AD-A9A696381AB6}" dt="2024-04-09T12:33:08.327" v="6128" actId="478"/>
          <ac:spMkLst>
            <pc:docMk/>
            <pc:sldMk cId="3348713282" sldId="275"/>
            <ac:spMk id="8" creationId="{14BAB40C-3DFE-35D4-DBD4-6F514D4D5203}"/>
          </ac:spMkLst>
        </pc:spChg>
        <pc:spChg chg="del">
          <ac:chgData name="Copeland, Bill" userId="0ee2e1e5-2624-4480-99de-a672c98b5a72" providerId="ADAL" clId="{4E97E073-C9DE-4EAD-95AD-A9A696381AB6}" dt="2024-04-09T12:33:14.481" v="6132" actId="478"/>
          <ac:spMkLst>
            <pc:docMk/>
            <pc:sldMk cId="3348713282" sldId="275"/>
            <ac:spMk id="14" creationId="{3223DCB3-413F-CEB4-DF52-8C8CE436490F}"/>
          </ac:spMkLst>
        </pc:spChg>
        <pc:spChg chg="del mod">
          <ac:chgData name="Copeland, Bill" userId="0ee2e1e5-2624-4480-99de-a672c98b5a72" providerId="ADAL" clId="{4E97E073-C9DE-4EAD-95AD-A9A696381AB6}" dt="2024-04-09T12:33:12.799" v="6131" actId="478"/>
          <ac:spMkLst>
            <pc:docMk/>
            <pc:sldMk cId="3348713282" sldId="275"/>
            <ac:spMk id="20" creationId="{79C16E36-DDAD-195F-F984-2168F81F5A8C}"/>
          </ac:spMkLst>
        </pc:spChg>
        <pc:picChg chg="add mod">
          <ac:chgData name="Copeland, Bill" userId="0ee2e1e5-2624-4480-99de-a672c98b5a72" providerId="ADAL" clId="{4E97E073-C9DE-4EAD-95AD-A9A696381AB6}" dt="2024-04-09T12:33:28.750" v="6136" actId="14100"/>
          <ac:picMkLst>
            <pc:docMk/>
            <pc:sldMk cId="3348713282" sldId="275"/>
            <ac:picMk id="6" creationId="{079D2E6F-879A-AB1A-64B6-1A43A601BE2B}"/>
          </ac:picMkLst>
        </pc:picChg>
        <pc:picChg chg="del">
          <ac:chgData name="Copeland, Bill" userId="0ee2e1e5-2624-4480-99de-a672c98b5a72" providerId="ADAL" clId="{4E97E073-C9DE-4EAD-95AD-A9A696381AB6}" dt="2024-04-09T12:33:05.731" v="6127" actId="478"/>
          <ac:picMkLst>
            <pc:docMk/>
            <pc:sldMk cId="3348713282" sldId="275"/>
            <ac:picMk id="11" creationId="{4F69A8DB-18D2-7898-89CA-86BA145DE5CC}"/>
          </ac:picMkLst>
        </pc:picChg>
        <pc:picChg chg="del">
          <ac:chgData name="Copeland, Bill" userId="0ee2e1e5-2624-4480-99de-a672c98b5a72" providerId="ADAL" clId="{4E97E073-C9DE-4EAD-95AD-A9A696381AB6}" dt="2024-04-09T12:33:11.367" v="6130" actId="478"/>
          <ac:picMkLst>
            <pc:docMk/>
            <pc:sldMk cId="3348713282" sldId="275"/>
            <ac:picMk id="16" creationId="{4E20492B-079C-07D3-88C3-D30DD438C2A3}"/>
          </ac:picMkLst>
        </pc:picChg>
      </pc:sldChg>
      <pc:sldChg chg="addSp delSp modSp add mod">
        <pc:chgData name="Copeland, Bill" userId="0ee2e1e5-2624-4480-99de-a672c98b5a72" providerId="ADAL" clId="{4E97E073-C9DE-4EAD-95AD-A9A696381AB6}" dt="2024-04-09T13:03:25.309" v="6476" actId="1076"/>
        <pc:sldMkLst>
          <pc:docMk/>
          <pc:sldMk cId="802232495" sldId="276"/>
        </pc:sldMkLst>
        <pc:spChg chg="mod">
          <ac:chgData name="Copeland, Bill" userId="0ee2e1e5-2624-4480-99de-a672c98b5a72" providerId="ADAL" clId="{4E97E073-C9DE-4EAD-95AD-A9A696381AB6}" dt="2024-04-09T12:19:08.432" v="5986" actId="20577"/>
          <ac:spMkLst>
            <pc:docMk/>
            <pc:sldMk cId="802232495" sldId="276"/>
            <ac:spMk id="2" creationId="{CFA01D29-4E1F-BCE5-15E1-DAB43B8627C4}"/>
          </ac:spMkLst>
        </pc:spChg>
        <pc:spChg chg="add mod">
          <ac:chgData name="Copeland, Bill" userId="0ee2e1e5-2624-4480-99de-a672c98b5a72" providerId="ADAL" clId="{4E97E073-C9DE-4EAD-95AD-A9A696381AB6}" dt="2024-04-09T12:21:38.887" v="6010" actId="1037"/>
          <ac:spMkLst>
            <pc:docMk/>
            <pc:sldMk cId="802232495" sldId="276"/>
            <ac:spMk id="7" creationId="{5D67CEDD-7BFB-EF10-D4BE-DC7B0F990094}"/>
          </ac:spMkLst>
        </pc:spChg>
        <pc:spChg chg="mod">
          <ac:chgData name="Copeland, Bill" userId="0ee2e1e5-2624-4480-99de-a672c98b5a72" providerId="ADAL" clId="{4E97E073-C9DE-4EAD-95AD-A9A696381AB6}" dt="2024-04-09T12:21:11.464" v="6003" actId="1038"/>
          <ac:spMkLst>
            <pc:docMk/>
            <pc:sldMk cId="802232495" sldId="276"/>
            <ac:spMk id="8" creationId="{89CD1F63-356F-75EF-E896-79E2E1012E5C}"/>
          </ac:spMkLst>
        </pc:spChg>
        <pc:spChg chg="del">
          <ac:chgData name="Copeland, Bill" userId="0ee2e1e5-2624-4480-99de-a672c98b5a72" providerId="ADAL" clId="{4E97E073-C9DE-4EAD-95AD-A9A696381AB6}" dt="2024-04-09T12:24:23.624" v="6122" actId="478"/>
          <ac:spMkLst>
            <pc:docMk/>
            <pc:sldMk cId="802232495" sldId="276"/>
            <ac:spMk id="14" creationId="{8FF21CD9-C200-33C1-4437-0D714B46027B}"/>
          </ac:spMkLst>
        </pc:spChg>
        <pc:spChg chg="mod">
          <ac:chgData name="Copeland, Bill" userId="0ee2e1e5-2624-4480-99de-a672c98b5a72" providerId="ADAL" clId="{4E97E073-C9DE-4EAD-95AD-A9A696381AB6}" dt="2024-04-09T13:03:25.309" v="6476" actId="1076"/>
          <ac:spMkLst>
            <pc:docMk/>
            <pc:sldMk cId="802232495" sldId="276"/>
            <ac:spMk id="20" creationId="{980E9045-FDEE-02F9-1BD0-6B174ADC91B0}"/>
          </ac:spMkLst>
        </pc:spChg>
        <pc:picChg chg="add mod ord">
          <ac:chgData name="Copeland, Bill" userId="0ee2e1e5-2624-4480-99de-a672c98b5a72" providerId="ADAL" clId="{4E97E073-C9DE-4EAD-95AD-A9A696381AB6}" dt="2024-04-09T12:20:57.816" v="5993" actId="1076"/>
          <ac:picMkLst>
            <pc:docMk/>
            <pc:sldMk cId="802232495" sldId="276"/>
            <ac:picMk id="6" creationId="{1C13DDB6-7987-9BDC-2DE4-9EFC15423BBD}"/>
          </ac:picMkLst>
        </pc:picChg>
        <pc:picChg chg="del">
          <ac:chgData name="Copeland, Bill" userId="0ee2e1e5-2624-4480-99de-a672c98b5a72" providerId="ADAL" clId="{4E97E073-C9DE-4EAD-95AD-A9A696381AB6}" dt="2024-04-09T12:19:14.280" v="5987" actId="478"/>
          <ac:picMkLst>
            <pc:docMk/>
            <pc:sldMk cId="802232495" sldId="276"/>
            <ac:picMk id="11" creationId="{0A7527B0-5E63-1ABD-AD1F-1BEB37AB5FAC}"/>
          </ac:picMkLst>
        </pc:picChg>
        <pc:picChg chg="mod">
          <ac:chgData name="Copeland, Bill" userId="0ee2e1e5-2624-4480-99de-a672c98b5a72" providerId="ADAL" clId="{4E97E073-C9DE-4EAD-95AD-A9A696381AB6}" dt="2024-04-09T12:24:38.528" v="6124" actId="1076"/>
          <ac:picMkLst>
            <pc:docMk/>
            <pc:sldMk cId="802232495" sldId="276"/>
            <ac:picMk id="16" creationId="{22799FC9-CF34-FAEF-AD44-CB8FEA65D530}"/>
          </ac:picMkLst>
        </pc:picChg>
      </pc:sldChg>
      <pc:sldChg chg="addSp delSp modSp add mod">
        <pc:chgData name="Copeland, Bill" userId="0ee2e1e5-2624-4480-99de-a672c98b5a72" providerId="ADAL" clId="{4E97E073-C9DE-4EAD-95AD-A9A696381AB6}" dt="2024-04-09T13:22:47.627" v="7134" actId="1038"/>
        <pc:sldMkLst>
          <pc:docMk/>
          <pc:sldMk cId="1755096989" sldId="277"/>
        </pc:sldMkLst>
        <pc:spChg chg="mod">
          <ac:chgData name="Copeland, Bill" userId="0ee2e1e5-2624-4480-99de-a672c98b5a72" providerId="ADAL" clId="{4E97E073-C9DE-4EAD-95AD-A9A696381AB6}" dt="2024-04-09T13:05:00.853" v="6506" actId="20577"/>
          <ac:spMkLst>
            <pc:docMk/>
            <pc:sldMk cId="1755096989" sldId="277"/>
            <ac:spMk id="2" creationId="{BA5429A2-5A94-39B7-FC39-5CB0E7C16689}"/>
          </ac:spMkLst>
        </pc:spChg>
        <pc:spChg chg="del">
          <ac:chgData name="Copeland, Bill" userId="0ee2e1e5-2624-4480-99de-a672c98b5a72" providerId="ADAL" clId="{4E97E073-C9DE-4EAD-95AD-A9A696381AB6}" dt="2024-04-09T13:06:49.179" v="6521" actId="478"/>
          <ac:spMkLst>
            <pc:docMk/>
            <pc:sldMk cId="1755096989" sldId="277"/>
            <ac:spMk id="7" creationId="{74743FDF-F50D-A0D2-A286-BA56FE377F3A}"/>
          </ac:spMkLst>
        </pc:spChg>
        <pc:spChg chg="del mod">
          <ac:chgData name="Copeland, Bill" userId="0ee2e1e5-2624-4480-99de-a672c98b5a72" providerId="ADAL" clId="{4E97E073-C9DE-4EAD-95AD-A9A696381AB6}" dt="2024-04-09T13:19:10.130" v="7102" actId="478"/>
          <ac:spMkLst>
            <pc:docMk/>
            <pc:sldMk cId="1755096989" sldId="277"/>
            <ac:spMk id="8" creationId="{9C045523-5439-8B01-6E51-4D63DA590F55}"/>
          </ac:spMkLst>
        </pc:spChg>
        <pc:spChg chg="add del mod">
          <ac:chgData name="Copeland, Bill" userId="0ee2e1e5-2624-4480-99de-a672c98b5a72" providerId="ADAL" clId="{4E97E073-C9DE-4EAD-95AD-A9A696381AB6}" dt="2024-04-09T13:19:31.346" v="7106" actId="478"/>
          <ac:spMkLst>
            <pc:docMk/>
            <pc:sldMk cId="1755096989" sldId="277"/>
            <ac:spMk id="12" creationId="{0CCD1862-91B3-473E-BEA3-3DF3E8B8D08B}"/>
          </ac:spMkLst>
        </pc:spChg>
        <pc:spChg chg="add mod">
          <ac:chgData name="Copeland, Bill" userId="0ee2e1e5-2624-4480-99de-a672c98b5a72" providerId="ADAL" clId="{4E97E073-C9DE-4EAD-95AD-A9A696381AB6}" dt="2024-04-09T13:20:27.624" v="7110"/>
          <ac:spMkLst>
            <pc:docMk/>
            <pc:sldMk cId="1755096989" sldId="277"/>
            <ac:spMk id="19" creationId="{479B9B60-AED3-F74B-2150-4CF18F578152}"/>
          </ac:spMkLst>
        </pc:spChg>
        <pc:spChg chg="del mod">
          <ac:chgData name="Copeland, Bill" userId="0ee2e1e5-2624-4480-99de-a672c98b5a72" providerId="ADAL" clId="{4E97E073-C9DE-4EAD-95AD-A9A696381AB6}" dt="2024-04-09T13:19:08.128" v="7101" actId="478"/>
          <ac:spMkLst>
            <pc:docMk/>
            <pc:sldMk cId="1755096989" sldId="277"/>
            <ac:spMk id="20" creationId="{1C1847F2-1322-3B1B-AE0C-EE87416DA814}"/>
          </ac:spMkLst>
        </pc:spChg>
        <pc:spChg chg="add mod">
          <ac:chgData name="Copeland, Bill" userId="0ee2e1e5-2624-4480-99de-a672c98b5a72" providerId="ADAL" clId="{4E97E073-C9DE-4EAD-95AD-A9A696381AB6}" dt="2024-04-09T13:22:47.627" v="7134" actId="1038"/>
          <ac:spMkLst>
            <pc:docMk/>
            <pc:sldMk cId="1755096989" sldId="277"/>
            <ac:spMk id="21" creationId="{6C8CB2F5-4673-B151-978B-FA2D95D39968}"/>
          </ac:spMkLst>
        </pc:spChg>
        <pc:picChg chg="del">
          <ac:chgData name="Copeland, Bill" userId="0ee2e1e5-2624-4480-99de-a672c98b5a72" providerId="ADAL" clId="{4E97E073-C9DE-4EAD-95AD-A9A696381AB6}" dt="2024-04-09T13:05:06.524" v="6507" actId="478"/>
          <ac:picMkLst>
            <pc:docMk/>
            <pc:sldMk cId="1755096989" sldId="277"/>
            <ac:picMk id="6" creationId="{DE31ACEC-F68A-2397-2C1D-8092FB87D46E}"/>
          </ac:picMkLst>
        </pc:picChg>
        <pc:picChg chg="add del mod">
          <ac:chgData name="Copeland, Bill" userId="0ee2e1e5-2624-4480-99de-a672c98b5a72" providerId="ADAL" clId="{4E97E073-C9DE-4EAD-95AD-A9A696381AB6}" dt="2024-04-09T13:05:56.252" v="6511" actId="478"/>
          <ac:picMkLst>
            <pc:docMk/>
            <pc:sldMk cId="1755096989" sldId="277"/>
            <ac:picMk id="9" creationId="{27E53446-5515-709D-E983-82EB31803D41}"/>
          </ac:picMkLst>
        </pc:picChg>
        <pc:picChg chg="add del mod ord">
          <ac:chgData name="Copeland, Bill" userId="0ee2e1e5-2624-4480-99de-a672c98b5a72" providerId="ADAL" clId="{4E97E073-C9DE-4EAD-95AD-A9A696381AB6}" dt="2024-04-09T13:17:48.327" v="7091" actId="478"/>
          <ac:picMkLst>
            <pc:docMk/>
            <pc:sldMk cId="1755096989" sldId="277"/>
            <ac:picMk id="11" creationId="{F120E607-063A-F373-2134-F46069FB5C61}"/>
          </ac:picMkLst>
        </pc:picChg>
        <pc:picChg chg="del mod">
          <ac:chgData name="Copeland, Bill" userId="0ee2e1e5-2624-4480-99de-a672c98b5a72" providerId="ADAL" clId="{4E97E073-C9DE-4EAD-95AD-A9A696381AB6}" dt="2024-04-09T13:19:11.028" v="7103" actId="478"/>
          <ac:picMkLst>
            <pc:docMk/>
            <pc:sldMk cId="1755096989" sldId="277"/>
            <ac:picMk id="16" creationId="{961186B3-0A23-12FB-E10B-99ECD4F29A17}"/>
          </ac:picMkLst>
        </pc:picChg>
        <pc:picChg chg="add mod ord">
          <ac:chgData name="Copeland, Bill" userId="0ee2e1e5-2624-4480-99de-a672c98b5a72" providerId="ADAL" clId="{4E97E073-C9DE-4EAD-95AD-A9A696381AB6}" dt="2024-04-09T13:22:41.818" v="7130" actId="1038"/>
          <ac:picMkLst>
            <pc:docMk/>
            <pc:sldMk cId="1755096989" sldId="277"/>
            <ac:picMk id="18" creationId="{F22C13D1-9466-E321-42D3-A08940AE8264}"/>
          </ac:picMkLst>
        </pc:picChg>
      </pc:sldChg>
      <pc:sldChg chg="addSp delSp modSp add mod ord">
        <pc:chgData name="Copeland, Bill" userId="0ee2e1e5-2624-4480-99de-a672c98b5a72" providerId="ADAL" clId="{4E97E073-C9DE-4EAD-95AD-A9A696381AB6}" dt="2024-04-09T13:22:31.587" v="7123" actId="1036"/>
        <pc:sldMkLst>
          <pc:docMk/>
          <pc:sldMk cId="1536611480" sldId="278"/>
        </pc:sldMkLst>
        <pc:spChg chg="add del mod">
          <ac:chgData name="Copeland, Bill" userId="0ee2e1e5-2624-4480-99de-a672c98b5a72" providerId="ADAL" clId="{4E97E073-C9DE-4EAD-95AD-A9A696381AB6}" dt="2024-04-09T13:20:23.475" v="7109" actId="21"/>
          <ac:spMkLst>
            <pc:docMk/>
            <pc:sldMk cId="1536611480" sldId="278"/>
            <ac:spMk id="5" creationId="{479B9B60-AED3-F74B-2150-4CF18F578152}"/>
          </ac:spMkLst>
        </pc:spChg>
        <pc:spChg chg="mod">
          <ac:chgData name="Copeland, Bill" userId="0ee2e1e5-2624-4480-99de-a672c98b5a72" providerId="ADAL" clId="{4E97E073-C9DE-4EAD-95AD-A9A696381AB6}" dt="2024-04-09T13:22:31.587" v="7123" actId="1036"/>
          <ac:spMkLst>
            <pc:docMk/>
            <pc:sldMk cId="1536611480" sldId="278"/>
            <ac:spMk id="8" creationId="{9F918B05-D647-20C6-4559-3E2A3EA8C038}"/>
          </ac:spMkLst>
        </pc:spChg>
        <pc:spChg chg="mod">
          <ac:chgData name="Copeland, Bill" userId="0ee2e1e5-2624-4480-99de-a672c98b5a72" providerId="ADAL" clId="{4E97E073-C9DE-4EAD-95AD-A9A696381AB6}" dt="2024-04-09T13:22:23.795" v="7120" actId="1076"/>
          <ac:spMkLst>
            <pc:docMk/>
            <pc:sldMk cId="1536611480" sldId="278"/>
            <ac:spMk id="12" creationId="{2CFD3F31-AD06-44FF-1EE0-F59E6A5D5FEF}"/>
          </ac:spMkLst>
        </pc:spChg>
        <pc:picChg chg="mod">
          <ac:chgData name="Copeland, Bill" userId="0ee2e1e5-2624-4480-99de-a672c98b5a72" providerId="ADAL" clId="{4E97E073-C9DE-4EAD-95AD-A9A696381AB6}" dt="2024-04-09T13:22:24.274" v="7121" actId="1076"/>
          <ac:picMkLst>
            <pc:docMk/>
            <pc:sldMk cId="1536611480" sldId="278"/>
            <ac:picMk id="11" creationId="{9E5EB3F8-E247-C36F-8E6C-E00EC7D85725}"/>
          </ac:picMkLst>
        </pc:picChg>
      </pc:sldChg>
      <pc:sldChg chg="addSp delSp modSp add mod">
        <pc:chgData name="Copeland, Bill" userId="0ee2e1e5-2624-4480-99de-a672c98b5a72" providerId="ADAL" clId="{4E97E073-C9DE-4EAD-95AD-A9A696381AB6}" dt="2024-04-09T13:17:31.894" v="7089"/>
        <pc:sldMkLst>
          <pc:docMk/>
          <pc:sldMk cId="3295929024" sldId="279"/>
        </pc:sldMkLst>
        <pc:spChg chg="add mod">
          <ac:chgData name="Copeland, Bill" userId="0ee2e1e5-2624-4480-99de-a672c98b5a72" providerId="ADAL" clId="{4E97E073-C9DE-4EAD-95AD-A9A696381AB6}" dt="2024-04-09T13:17:31.894" v="7089"/>
          <ac:spMkLst>
            <pc:docMk/>
            <pc:sldMk cId="3295929024" sldId="279"/>
            <ac:spMk id="7" creationId="{BE899E95-A0DF-24AE-0691-D28FCFBB726B}"/>
          </ac:spMkLst>
        </pc:spChg>
        <pc:spChg chg="mod">
          <ac:chgData name="Copeland, Bill" userId="0ee2e1e5-2624-4480-99de-a672c98b5a72" providerId="ADAL" clId="{4E97E073-C9DE-4EAD-95AD-A9A696381AB6}" dt="2024-04-09T13:11:54.914" v="6753" actId="1035"/>
          <ac:spMkLst>
            <pc:docMk/>
            <pc:sldMk cId="3295929024" sldId="279"/>
            <ac:spMk id="8" creationId="{F9B16833-7635-9328-A912-9E994947BA80}"/>
          </ac:spMkLst>
        </pc:spChg>
        <pc:spChg chg="mod">
          <ac:chgData name="Copeland, Bill" userId="0ee2e1e5-2624-4480-99de-a672c98b5a72" providerId="ADAL" clId="{4E97E073-C9DE-4EAD-95AD-A9A696381AB6}" dt="2024-04-09T13:16:49.899" v="7085" actId="14100"/>
          <ac:spMkLst>
            <pc:docMk/>
            <pc:sldMk cId="3295929024" sldId="279"/>
            <ac:spMk id="12" creationId="{3D411E62-30C1-3247-4C27-A128B5E66CC1}"/>
          </ac:spMkLst>
        </pc:spChg>
        <pc:spChg chg="mod">
          <ac:chgData name="Copeland, Bill" userId="0ee2e1e5-2624-4480-99de-a672c98b5a72" providerId="ADAL" clId="{4E97E073-C9DE-4EAD-95AD-A9A696381AB6}" dt="2024-04-09T13:17:13.115" v="7088" actId="1076"/>
          <ac:spMkLst>
            <pc:docMk/>
            <pc:sldMk cId="3295929024" sldId="279"/>
            <ac:spMk id="20" creationId="{A873C75B-840B-E050-3AF7-FF29168F48BB}"/>
          </ac:spMkLst>
        </pc:spChg>
        <pc:picChg chg="add mod ord">
          <ac:chgData name="Copeland, Bill" userId="0ee2e1e5-2624-4480-99de-a672c98b5a72" providerId="ADAL" clId="{4E97E073-C9DE-4EAD-95AD-A9A696381AB6}" dt="2024-04-09T13:17:09.381" v="7087" actId="1076"/>
          <ac:picMkLst>
            <pc:docMk/>
            <pc:sldMk cId="3295929024" sldId="279"/>
            <ac:picMk id="6" creationId="{8972A3E0-4CD0-E98A-4A0B-518713E293D5}"/>
          </ac:picMkLst>
        </pc:picChg>
        <pc:picChg chg="del">
          <ac:chgData name="Copeland, Bill" userId="0ee2e1e5-2624-4480-99de-a672c98b5a72" providerId="ADAL" clId="{4E97E073-C9DE-4EAD-95AD-A9A696381AB6}" dt="2024-04-09T13:11:00.797" v="6742" actId="478"/>
          <ac:picMkLst>
            <pc:docMk/>
            <pc:sldMk cId="3295929024" sldId="279"/>
            <ac:picMk id="11" creationId="{149A0960-D5D8-3154-F4DE-4E3B810A4242}"/>
          </ac:picMkLst>
        </pc:picChg>
        <pc:picChg chg="mod">
          <ac:chgData name="Copeland, Bill" userId="0ee2e1e5-2624-4480-99de-a672c98b5a72" providerId="ADAL" clId="{4E97E073-C9DE-4EAD-95AD-A9A696381AB6}" dt="2024-04-09T13:12:00.268" v="6754" actId="1076"/>
          <ac:picMkLst>
            <pc:docMk/>
            <pc:sldMk cId="3295929024" sldId="279"/>
            <ac:picMk id="16" creationId="{9BCE8D09-1732-762D-B870-B4BC31DAA688}"/>
          </ac:picMkLst>
        </pc:picChg>
      </pc:sldChg>
      <pc:sldChg chg="addSp delSp modSp add mod">
        <pc:chgData name="Copeland, Bill" userId="0ee2e1e5-2624-4480-99de-a672c98b5a72" providerId="ADAL" clId="{4E97E073-C9DE-4EAD-95AD-A9A696381AB6}" dt="2024-04-09T14:53:32.016" v="7856" actId="255"/>
        <pc:sldMkLst>
          <pc:docMk/>
          <pc:sldMk cId="981618159" sldId="280"/>
        </pc:sldMkLst>
        <pc:spChg chg="del">
          <ac:chgData name="Copeland, Bill" userId="0ee2e1e5-2624-4480-99de-a672c98b5a72" providerId="ADAL" clId="{4E97E073-C9DE-4EAD-95AD-A9A696381AB6}" dt="2024-04-09T13:23:39.412" v="7146" actId="478"/>
          <ac:spMkLst>
            <pc:docMk/>
            <pc:sldMk cId="981618159" sldId="280"/>
            <ac:spMk id="2" creationId="{C06E2012-55BC-CC0B-1576-D0A6E04F40D5}"/>
          </ac:spMkLst>
        </pc:spChg>
        <pc:spChg chg="del">
          <ac:chgData name="Copeland, Bill" userId="0ee2e1e5-2624-4480-99de-a672c98b5a72" providerId="ADAL" clId="{4E97E073-C9DE-4EAD-95AD-A9A696381AB6}" dt="2024-04-09T13:23:14.778" v="7137" actId="478"/>
          <ac:spMkLst>
            <pc:docMk/>
            <pc:sldMk cId="981618159" sldId="280"/>
            <ac:spMk id="7" creationId="{84DDC292-3F71-1CAB-2261-3AAC6972DABD}"/>
          </ac:spMkLst>
        </pc:spChg>
        <pc:spChg chg="del mod">
          <ac:chgData name="Copeland, Bill" userId="0ee2e1e5-2624-4480-99de-a672c98b5a72" providerId="ADAL" clId="{4E97E073-C9DE-4EAD-95AD-A9A696381AB6}" dt="2024-04-09T13:23:32.473" v="7144" actId="478"/>
          <ac:spMkLst>
            <pc:docMk/>
            <pc:sldMk cId="981618159" sldId="280"/>
            <ac:spMk id="8" creationId="{D9131772-4B48-A329-23E4-B20DFD7DD499}"/>
          </ac:spMkLst>
        </pc:spChg>
        <pc:spChg chg="add del mod">
          <ac:chgData name="Copeland, Bill" userId="0ee2e1e5-2624-4480-99de-a672c98b5a72" providerId="ADAL" clId="{4E97E073-C9DE-4EAD-95AD-A9A696381AB6}" dt="2024-04-09T13:23:44.473" v="7147" actId="478"/>
          <ac:spMkLst>
            <pc:docMk/>
            <pc:sldMk cId="981618159" sldId="280"/>
            <ac:spMk id="9" creationId="{59C6C093-0B88-02A7-36B5-BAC44DF1226B}"/>
          </ac:spMkLst>
        </pc:spChg>
        <pc:spChg chg="del">
          <ac:chgData name="Copeland, Bill" userId="0ee2e1e5-2624-4480-99de-a672c98b5a72" providerId="ADAL" clId="{4E97E073-C9DE-4EAD-95AD-A9A696381AB6}" dt="2024-04-09T13:23:20.586" v="7139" actId="478"/>
          <ac:spMkLst>
            <pc:docMk/>
            <pc:sldMk cId="981618159" sldId="280"/>
            <ac:spMk id="12" creationId="{4E0F6848-1CB3-A9EE-392A-733E72903D48}"/>
          </ac:spMkLst>
        </pc:spChg>
        <pc:spChg chg="add del mod">
          <ac:chgData name="Copeland, Bill" userId="0ee2e1e5-2624-4480-99de-a672c98b5a72" providerId="ADAL" clId="{4E97E073-C9DE-4EAD-95AD-A9A696381AB6}" dt="2024-04-09T14:53:32.016" v="7856" actId="255"/>
          <ac:spMkLst>
            <pc:docMk/>
            <pc:sldMk cId="981618159" sldId="280"/>
            <ac:spMk id="20" creationId="{C9721E9E-6E12-729E-184B-FCA67D4FA7C6}"/>
          </ac:spMkLst>
        </pc:spChg>
        <pc:picChg chg="del">
          <ac:chgData name="Copeland, Bill" userId="0ee2e1e5-2624-4480-99de-a672c98b5a72" providerId="ADAL" clId="{4E97E073-C9DE-4EAD-95AD-A9A696381AB6}" dt="2024-04-09T13:23:17.338" v="7138" actId="478"/>
          <ac:picMkLst>
            <pc:docMk/>
            <pc:sldMk cId="981618159" sldId="280"/>
            <ac:picMk id="6" creationId="{BF19E43F-024E-44AA-C2D3-1D4FE67C3C71}"/>
          </ac:picMkLst>
        </pc:picChg>
        <pc:picChg chg="del">
          <ac:chgData name="Copeland, Bill" userId="0ee2e1e5-2624-4480-99de-a672c98b5a72" providerId="ADAL" clId="{4E97E073-C9DE-4EAD-95AD-A9A696381AB6}" dt="2024-04-09T13:23:35.114" v="7145" actId="478"/>
          <ac:picMkLst>
            <pc:docMk/>
            <pc:sldMk cId="981618159" sldId="280"/>
            <ac:picMk id="16" creationId="{9659972B-8AC5-9E37-A64B-626215FDA60D}"/>
          </ac:picMkLst>
        </pc:picChg>
      </pc:sldChg>
    </pc:docChg>
  </pc:docChgLst>
  <pc:docChgLst>
    <pc:chgData name="Copeland, Bill" userId="0ee2e1e5-2624-4480-99de-a672c98b5a72" providerId="ADAL" clId="{D891292A-8745-4043-BF88-4C64ECC9EE06}"/>
    <pc:docChg chg="undo custSel addSld modSld sldOrd">
      <pc:chgData name="Copeland, Bill" userId="0ee2e1e5-2624-4480-99de-a672c98b5a72" providerId="ADAL" clId="{D891292A-8745-4043-BF88-4C64ECC9EE06}" dt="2024-05-13T20:25:01.499" v="5610" actId="1076"/>
      <pc:docMkLst>
        <pc:docMk/>
      </pc:docMkLst>
      <pc:sldChg chg="addSp delSp modSp mod">
        <pc:chgData name="Copeland, Bill" userId="0ee2e1e5-2624-4480-99de-a672c98b5a72" providerId="ADAL" clId="{D891292A-8745-4043-BF88-4C64ECC9EE06}" dt="2024-05-13T18:19:53.196" v="4219" actId="1076"/>
        <pc:sldMkLst>
          <pc:docMk/>
          <pc:sldMk cId="819991194" sldId="256"/>
        </pc:sldMkLst>
        <pc:spChg chg="mod">
          <ac:chgData name="Copeland, Bill" userId="0ee2e1e5-2624-4480-99de-a672c98b5a72" providerId="ADAL" clId="{D891292A-8745-4043-BF88-4C64ECC9EE06}" dt="2024-05-13T18:19:53.196" v="4219" actId="1076"/>
          <ac:spMkLst>
            <pc:docMk/>
            <pc:sldMk cId="819991194" sldId="256"/>
            <ac:spMk id="3" creationId="{A45B9EF8-7A8D-76F8-DF9D-36AD32178677}"/>
          </ac:spMkLst>
        </pc:spChg>
        <pc:picChg chg="add mod">
          <ac:chgData name="Copeland, Bill" userId="0ee2e1e5-2624-4480-99de-a672c98b5a72" providerId="ADAL" clId="{D891292A-8745-4043-BF88-4C64ECC9EE06}" dt="2024-05-13T18:14:41.149" v="4154"/>
          <ac:picMkLst>
            <pc:docMk/>
            <pc:sldMk cId="819991194" sldId="256"/>
            <ac:picMk id="2" creationId="{2ED21073-CC7D-E277-1676-8CFF309A706D}"/>
          </ac:picMkLst>
        </pc:picChg>
        <pc:picChg chg="del">
          <ac:chgData name="Copeland, Bill" userId="0ee2e1e5-2624-4480-99de-a672c98b5a72" providerId="ADAL" clId="{D891292A-8745-4043-BF88-4C64ECC9EE06}" dt="2024-05-13T18:14:28.364" v="4153" actId="478"/>
          <ac:picMkLst>
            <pc:docMk/>
            <pc:sldMk cId="819991194" sldId="256"/>
            <ac:picMk id="7" creationId="{A7F1F963-746B-23D9-E0BE-B76DE08D86CC}"/>
          </ac:picMkLst>
        </pc:picChg>
      </pc:sldChg>
      <pc:sldChg chg="modSp mod">
        <pc:chgData name="Copeland, Bill" userId="0ee2e1e5-2624-4480-99de-a672c98b5a72" providerId="ADAL" clId="{D891292A-8745-4043-BF88-4C64ECC9EE06}" dt="2024-05-02T15:42:15.076" v="1843" actId="14100"/>
        <pc:sldMkLst>
          <pc:docMk/>
          <pc:sldMk cId="404895102" sldId="258"/>
        </pc:sldMkLst>
        <pc:graphicFrameChg chg="mod modGraphic">
          <ac:chgData name="Copeland, Bill" userId="0ee2e1e5-2624-4480-99de-a672c98b5a72" providerId="ADAL" clId="{D891292A-8745-4043-BF88-4C64ECC9EE06}" dt="2024-05-02T15:42:15.076" v="1843" actId="14100"/>
          <ac:graphicFrameMkLst>
            <pc:docMk/>
            <pc:sldMk cId="404895102" sldId="258"/>
            <ac:graphicFrameMk id="6" creationId="{4B1431DE-A6E6-4D0A-D9E8-C5084FDC6CB7}"/>
          </ac:graphicFrameMkLst>
        </pc:graphicFrameChg>
      </pc:sldChg>
      <pc:sldChg chg="addSp delSp modSp mod">
        <pc:chgData name="Copeland, Bill" userId="0ee2e1e5-2624-4480-99de-a672c98b5a72" providerId="ADAL" clId="{D891292A-8745-4043-BF88-4C64ECC9EE06}" dt="2024-05-13T18:44:27.577" v="4282" actId="1076"/>
        <pc:sldMkLst>
          <pc:docMk/>
          <pc:sldMk cId="3539981190" sldId="262"/>
        </pc:sldMkLst>
        <pc:spChg chg="mod">
          <ac:chgData name="Copeland, Bill" userId="0ee2e1e5-2624-4480-99de-a672c98b5a72" providerId="ADAL" clId="{D891292A-8745-4043-BF88-4C64ECC9EE06}" dt="2024-05-13T18:44:27.577" v="4282" actId="1076"/>
          <ac:spMkLst>
            <pc:docMk/>
            <pc:sldMk cId="3539981190" sldId="262"/>
            <ac:spMk id="2" creationId="{80E78B72-5CF2-B904-1303-E53A7586E579}"/>
          </ac:spMkLst>
        </pc:spChg>
        <pc:graphicFrameChg chg="add del modGraphic">
          <ac:chgData name="Copeland, Bill" userId="0ee2e1e5-2624-4480-99de-a672c98b5a72" providerId="ADAL" clId="{D891292A-8745-4043-BF88-4C64ECC9EE06}" dt="2024-05-13T18:16:27.021" v="4184" actId="21"/>
          <ac:graphicFrameMkLst>
            <pc:docMk/>
            <pc:sldMk cId="3539981190" sldId="262"/>
            <ac:graphicFrameMk id="5" creationId="{3E37CB1D-D97D-16FE-7BBD-1E1FEEBB7298}"/>
          </ac:graphicFrameMkLst>
        </pc:graphicFrameChg>
      </pc:sldChg>
      <pc:sldChg chg="modSp mod">
        <pc:chgData name="Copeland, Bill" userId="0ee2e1e5-2624-4480-99de-a672c98b5a72" providerId="ADAL" clId="{D891292A-8745-4043-BF88-4C64ECC9EE06}" dt="2024-05-13T18:46:20.056" v="4309" actId="1076"/>
        <pc:sldMkLst>
          <pc:docMk/>
          <pc:sldMk cId="1853018843" sldId="264"/>
        </pc:sldMkLst>
        <pc:spChg chg="mod">
          <ac:chgData name="Copeland, Bill" userId="0ee2e1e5-2624-4480-99de-a672c98b5a72" providerId="ADAL" clId="{D891292A-8745-4043-BF88-4C64ECC9EE06}" dt="2024-05-13T18:46:20.056" v="4309" actId="1076"/>
          <ac:spMkLst>
            <pc:docMk/>
            <pc:sldMk cId="1853018843" sldId="264"/>
            <ac:spMk id="2" creationId="{80E78B72-5CF2-B904-1303-E53A7586E579}"/>
          </ac:spMkLst>
        </pc:spChg>
        <pc:picChg chg="mod">
          <ac:chgData name="Copeland, Bill" userId="0ee2e1e5-2624-4480-99de-a672c98b5a72" providerId="ADAL" clId="{D891292A-8745-4043-BF88-4C64ECC9EE06}" dt="2024-05-13T18:46:03.609" v="4307" actId="1037"/>
          <ac:picMkLst>
            <pc:docMk/>
            <pc:sldMk cId="1853018843" sldId="264"/>
            <ac:picMk id="3" creationId="{168D9B74-140D-BB0A-87F9-098C98633377}"/>
          </ac:picMkLst>
        </pc:picChg>
      </pc:sldChg>
      <pc:sldChg chg="modSp mod">
        <pc:chgData name="Copeland, Bill" userId="0ee2e1e5-2624-4480-99de-a672c98b5a72" providerId="ADAL" clId="{D891292A-8745-4043-BF88-4C64ECC9EE06}" dt="2024-05-13T18:36:22.507" v="4265" actId="1036"/>
        <pc:sldMkLst>
          <pc:docMk/>
          <pc:sldMk cId="4237517061" sldId="267"/>
        </pc:sldMkLst>
        <pc:spChg chg="mod">
          <ac:chgData name="Copeland, Bill" userId="0ee2e1e5-2624-4480-99de-a672c98b5a72" providerId="ADAL" clId="{D891292A-8745-4043-BF88-4C64ECC9EE06}" dt="2024-05-13T18:19:12.957" v="4217" actId="1076"/>
          <ac:spMkLst>
            <pc:docMk/>
            <pc:sldMk cId="4237517061" sldId="267"/>
            <ac:spMk id="2" creationId="{80E78B72-5CF2-B904-1303-E53A7586E579}"/>
          </ac:spMkLst>
        </pc:spChg>
        <pc:spChg chg="mod">
          <ac:chgData name="Copeland, Bill" userId="0ee2e1e5-2624-4480-99de-a672c98b5a72" providerId="ADAL" clId="{D891292A-8745-4043-BF88-4C64ECC9EE06}" dt="2024-05-13T18:17:33.400" v="4188" actId="207"/>
          <ac:spMkLst>
            <pc:docMk/>
            <pc:sldMk cId="4237517061" sldId="267"/>
            <ac:spMk id="3" creationId="{63C2C218-7645-1FF6-F5EC-05842BD6D7E0}"/>
          </ac:spMkLst>
        </pc:spChg>
        <pc:picChg chg="mod">
          <ac:chgData name="Copeland, Bill" userId="0ee2e1e5-2624-4480-99de-a672c98b5a72" providerId="ADAL" clId="{D891292A-8745-4043-BF88-4C64ECC9EE06}" dt="2024-05-13T18:20:15.868" v="4221" actId="1035"/>
          <ac:picMkLst>
            <pc:docMk/>
            <pc:sldMk cId="4237517061" sldId="267"/>
            <ac:picMk id="4" creationId="{D1516120-BBC1-57B6-1867-DBBE1876A6D3}"/>
          </ac:picMkLst>
        </pc:picChg>
        <pc:cxnChg chg="mod">
          <ac:chgData name="Copeland, Bill" userId="0ee2e1e5-2624-4480-99de-a672c98b5a72" providerId="ADAL" clId="{D891292A-8745-4043-BF88-4C64ECC9EE06}" dt="2024-05-13T18:36:22.507" v="4265" actId="1036"/>
          <ac:cxnSpMkLst>
            <pc:docMk/>
            <pc:sldMk cId="4237517061" sldId="267"/>
            <ac:cxnSpMk id="7" creationId="{D2B2FC2A-5E87-8987-F443-885777E9F085}"/>
          </ac:cxnSpMkLst>
        </pc:cxnChg>
      </pc:sldChg>
      <pc:sldChg chg="addSp delSp modSp mod">
        <pc:chgData name="Copeland, Bill" userId="0ee2e1e5-2624-4480-99de-a672c98b5a72" providerId="ADAL" clId="{D891292A-8745-4043-BF88-4C64ECC9EE06}" dt="2024-05-13T19:13:33.413" v="4668" actId="114"/>
        <pc:sldMkLst>
          <pc:docMk/>
          <pc:sldMk cId="1203897987" sldId="271"/>
        </pc:sldMkLst>
        <pc:spChg chg="mod">
          <ac:chgData name="Copeland, Bill" userId="0ee2e1e5-2624-4480-99de-a672c98b5a72" providerId="ADAL" clId="{D891292A-8745-4043-BF88-4C64ECC9EE06}" dt="2024-05-13T19:10:29.029" v="4555" actId="255"/>
          <ac:spMkLst>
            <pc:docMk/>
            <pc:sldMk cId="1203897987" sldId="271"/>
            <ac:spMk id="2" creationId="{9FC25EB4-B470-2054-DF91-2AC4601EEA01}"/>
          </ac:spMkLst>
        </pc:spChg>
        <pc:spChg chg="del mod">
          <ac:chgData name="Copeland, Bill" userId="0ee2e1e5-2624-4480-99de-a672c98b5a72" providerId="ADAL" clId="{D891292A-8745-4043-BF88-4C64ECC9EE06}" dt="2024-05-13T18:49:27.184" v="4341" actId="478"/>
          <ac:spMkLst>
            <pc:docMk/>
            <pc:sldMk cId="1203897987" sldId="271"/>
            <ac:spMk id="5" creationId="{37E1203F-D72A-CE7C-70ED-A46CC5F547BC}"/>
          </ac:spMkLst>
        </pc:spChg>
        <pc:spChg chg="mod">
          <ac:chgData name="Copeland, Bill" userId="0ee2e1e5-2624-4480-99de-a672c98b5a72" providerId="ADAL" clId="{D891292A-8745-4043-BF88-4C64ECC9EE06}" dt="2024-05-13T19:13:33.413" v="4668" actId="114"/>
          <ac:spMkLst>
            <pc:docMk/>
            <pc:sldMk cId="1203897987" sldId="271"/>
            <ac:spMk id="7" creationId="{D6B32813-26D1-79C8-18A7-9D20ACB76739}"/>
          </ac:spMkLst>
        </pc:spChg>
        <pc:spChg chg="mod">
          <ac:chgData name="Copeland, Bill" userId="0ee2e1e5-2624-4480-99de-a672c98b5a72" providerId="ADAL" clId="{D891292A-8745-4043-BF88-4C64ECC9EE06}" dt="2024-05-13T19:12:33.436" v="4591" actId="1038"/>
          <ac:spMkLst>
            <pc:docMk/>
            <pc:sldMk cId="1203897987" sldId="271"/>
            <ac:spMk id="8" creationId="{A9B95F3A-894C-722B-5927-400EF5FFBEFE}"/>
          </ac:spMkLst>
        </pc:spChg>
        <pc:spChg chg="mod">
          <ac:chgData name="Copeland, Bill" userId="0ee2e1e5-2624-4480-99de-a672c98b5a72" providerId="ADAL" clId="{D891292A-8745-4043-BF88-4C64ECC9EE06}" dt="2024-05-13T19:12:44.620" v="4593" actId="1076"/>
          <ac:spMkLst>
            <pc:docMk/>
            <pc:sldMk cId="1203897987" sldId="271"/>
            <ac:spMk id="11" creationId="{BF4949C5-EF41-C6B7-9221-AB20EBE3CA32}"/>
          </ac:spMkLst>
        </pc:spChg>
        <pc:spChg chg="mod">
          <ac:chgData name="Copeland, Bill" userId="0ee2e1e5-2624-4480-99de-a672c98b5a72" providerId="ADAL" clId="{D891292A-8745-4043-BF88-4C64ECC9EE06}" dt="2024-05-13T19:12:33.436" v="4591" actId="1038"/>
          <ac:spMkLst>
            <pc:docMk/>
            <pc:sldMk cId="1203897987" sldId="271"/>
            <ac:spMk id="12" creationId="{E782BF6B-0E67-BA22-4963-445EF6A0BCBB}"/>
          </ac:spMkLst>
        </pc:spChg>
        <pc:spChg chg="mod">
          <ac:chgData name="Copeland, Bill" userId="0ee2e1e5-2624-4480-99de-a672c98b5a72" providerId="ADAL" clId="{D891292A-8745-4043-BF88-4C64ECC9EE06}" dt="2024-05-13T19:12:33.436" v="4591" actId="1038"/>
          <ac:spMkLst>
            <pc:docMk/>
            <pc:sldMk cId="1203897987" sldId="271"/>
            <ac:spMk id="14" creationId="{E30ACFF6-AAFA-CC22-5622-57408CD32694}"/>
          </ac:spMkLst>
        </pc:spChg>
        <pc:spChg chg="mod">
          <ac:chgData name="Copeland, Bill" userId="0ee2e1e5-2624-4480-99de-a672c98b5a72" providerId="ADAL" clId="{D891292A-8745-4043-BF88-4C64ECC9EE06}" dt="2024-05-13T19:12:49.733" v="4619" actId="1037"/>
          <ac:spMkLst>
            <pc:docMk/>
            <pc:sldMk cId="1203897987" sldId="271"/>
            <ac:spMk id="21" creationId="{F7D8907C-9B60-8288-01B6-8DFBF1ABF2B8}"/>
          </ac:spMkLst>
        </pc:spChg>
        <pc:picChg chg="mod">
          <ac:chgData name="Copeland, Bill" userId="0ee2e1e5-2624-4480-99de-a672c98b5a72" providerId="ADAL" clId="{D891292A-8745-4043-BF88-4C64ECC9EE06}" dt="2024-04-19T13:35:08.727" v="285" actId="688"/>
          <ac:picMkLst>
            <pc:docMk/>
            <pc:sldMk cId="1203897987" sldId="271"/>
            <ac:picMk id="6" creationId="{0BFE00FE-258A-80D2-23FA-88A2054C9C0E}"/>
          </ac:picMkLst>
        </pc:picChg>
        <pc:picChg chg="del">
          <ac:chgData name="Copeland, Bill" userId="0ee2e1e5-2624-4480-99de-a672c98b5a72" providerId="ADAL" clId="{D891292A-8745-4043-BF88-4C64ECC9EE06}" dt="2024-04-19T13:24:18.181" v="173" actId="478"/>
          <ac:picMkLst>
            <pc:docMk/>
            <pc:sldMk cId="1203897987" sldId="271"/>
            <ac:picMk id="9" creationId="{FCEBB1FD-6406-B2F7-A811-355F63E0B107}"/>
          </ac:picMkLst>
        </pc:picChg>
        <pc:picChg chg="del mod">
          <ac:chgData name="Copeland, Bill" userId="0ee2e1e5-2624-4480-99de-a672c98b5a72" providerId="ADAL" clId="{D891292A-8745-4043-BF88-4C64ECC9EE06}" dt="2024-04-19T13:35:49.026" v="287" actId="27803"/>
          <ac:picMkLst>
            <pc:docMk/>
            <pc:sldMk cId="1203897987" sldId="271"/>
            <ac:picMk id="10" creationId="{F7D8907C-9B60-8288-01B6-8DFBF1ABF2B8}"/>
          </ac:picMkLst>
        </pc:picChg>
        <pc:picChg chg="add del mod">
          <ac:chgData name="Copeland, Bill" userId="0ee2e1e5-2624-4480-99de-a672c98b5a72" providerId="ADAL" clId="{D891292A-8745-4043-BF88-4C64ECC9EE06}" dt="2024-04-19T13:33:15.132" v="184" actId="478"/>
          <ac:picMkLst>
            <pc:docMk/>
            <pc:sldMk cId="1203897987" sldId="271"/>
            <ac:picMk id="18" creationId="{7662D7FD-AF0C-5B43-CAA5-F4C02108A1EF}"/>
          </ac:picMkLst>
        </pc:picChg>
        <pc:picChg chg="add mod ord">
          <ac:chgData name="Copeland, Bill" userId="0ee2e1e5-2624-4480-99de-a672c98b5a72" providerId="ADAL" clId="{D891292A-8745-4043-BF88-4C64ECC9EE06}" dt="2024-05-13T19:12:33.436" v="4591" actId="1038"/>
          <ac:picMkLst>
            <pc:docMk/>
            <pc:sldMk cId="1203897987" sldId="271"/>
            <ac:picMk id="20" creationId="{32411D0D-14E6-CDBD-1E30-A15623FF24EF}"/>
          </ac:picMkLst>
        </pc:picChg>
      </pc:sldChg>
      <pc:sldChg chg="modSp mod">
        <pc:chgData name="Copeland, Bill" userId="0ee2e1e5-2624-4480-99de-a672c98b5a72" providerId="ADAL" clId="{D891292A-8745-4043-BF88-4C64ECC9EE06}" dt="2024-05-13T18:17:22.591" v="4187" actId="207"/>
        <pc:sldMkLst>
          <pc:docMk/>
          <pc:sldMk cId="61269348" sldId="281"/>
        </pc:sldMkLst>
        <pc:spChg chg="mod">
          <ac:chgData name="Copeland, Bill" userId="0ee2e1e5-2624-4480-99de-a672c98b5a72" providerId="ADAL" clId="{D891292A-8745-4043-BF88-4C64ECC9EE06}" dt="2024-05-13T18:17:08.045" v="4186" actId="1076"/>
          <ac:spMkLst>
            <pc:docMk/>
            <pc:sldMk cId="61269348" sldId="281"/>
            <ac:spMk id="2" creationId="{C15D0619-18C6-339D-BEDD-AA23F859D9B9}"/>
          </ac:spMkLst>
        </pc:spChg>
        <pc:spChg chg="mod">
          <ac:chgData name="Copeland, Bill" userId="0ee2e1e5-2624-4480-99de-a672c98b5a72" providerId="ADAL" clId="{D891292A-8745-4043-BF88-4C64ECC9EE06}" dt="2024-05-13T18:17:22.591" v="4187" actId="207"/>
          <ac:spMkLst>
            <pc:docMk/>
            <pc:sldMk cId="61269348" sldId="281"/>
            <ac:spMk id="7" creationId="{554A64CB-5426-F38B-BD60-C07B0880FE92}"/>
          </ac:spMkLst>
        </pc:spChg>
      </pc:sldChg>
      <pc:sldChg chg="addSp delSp modSp add mod">
        <pc:chgData name="Copeland, Bill" userId="0ee2e1e5-2624-4480-99de-a672c98b5a72" providerId="ADAL" clId="{D891292A-8745-4043-BF88-4C64ECC9EE06}" dt="2024-05-13T19:14:50.637" v="4671" actId="1036"/>
        <pc:sldMkLst>
          <pc:docMk/>
          <pc:sldMk cId="2283066937" sldId="286"/>
        </pc:sldMkLst>
        <pc:spChg chg="mod">
          <ac:chgData name="Copeland, Bill" userId="0ee2e1e5-2624-4480-99de-a672c98b5a72" providerId="ADAL" clId="{D891292A-8745-4043-BF88-4C64ECC9EE06}" dt="2024-05-13T19:14:50.637" v="4671" actId="1036"/>
          <ac:spMkLst>
            <pc:docMk/>
            <pc:sldMk cId="2283066937" sldId="286"/>
            <ac:spMk id="2" creationId="{80E78B72-5CF2-B904-1303-E53A7586E579}"/>
          </ac:spMkLst>
        </pc:spChg>
        <pc:spChg chg="mod">
          <ac:chgData name="Copeland, Bill" userId="0ee2e1e5-2624-4480-99de-a672c98b5a72" providerId="ADAL" clId="{D891292A-8745-4043-BF88-4C64ECC9EE06}" dt="2024-04-21T20:12:41.848" v="364" actId="6549"/>
          <ac:spMkLst>
            <pc:docMk/>
            <pc:sldMk cId="2283066937" sldId="286"/>
            <ac:spMk id="3" creationId="{63C2C218-7645-1FF6-F5EC-05842BD6D7E0}"/>
          </ac:spMkLst>
        </pc:spChg>
        <pc:spChg chg="add mod">
          <ac:chgData name="Copeland, Bill" userId="0ee2e1e5-2624-4480-99de-a672c98b5a72" providerId="ADAL" clId="{D891292A-8745-4043-BF88-4C64ECC9EE06}" dt="2024-05-13T18:50:56.534" v="4344"/>
          <ac:spMkLst>
            <pc:docMk/>
            <pc:sldMk cId="2283066937" sldId="286"/>
            <ac:spMk id="5" creationId="{EB8CC803-82BF-E212-B708-62EFC35EBD38}"/>
          </ac:spMkLst>
        </pc:spChg>
        <pc:spChg chg="add del">
          <ac:chgData name="Copeland, Bill" userId="0ee2e1e5-2624-4480-99de-a672c98b5a72" providerId="ADAL" clId="{D891292A-8745-4043-BF88-4C64ECC9EE06}" dt="2024-04-21T20:12:50.174" v="366" actId="22"/>
          <ac:spMkLst>
            <pc:docMk/>
            <pc:sldMk cId="2283066937" sldId="286"/>
            <ac:spMk id="8" creationId="{9400713E-D55B-7084-1EEB-2782525291FF}"/>
          </ac:spMkLst>
        </pc:spChg>
        <pc:spChg chg="add mod">
          <ac:chgData name="Copeland, Bill" userId="0ee2e1e5-2624-4480-99de-a672c98b5a72" providerId="ADAL" clId="{D891292A-8745-4043-BF88-4C64ECC9EE06}" dt="2024-04-21T20:16:20.608" v="370" actId="6549"/>
          <ac:spMkLst>
            <pc:docMk/>
            <pc:sldMk cId="2283066937" sldId="286"/>
            <ac:spMk id="11" creationId="{EBBA03D9-E9E4-6950-ACE4-CA24D120CA1E}"/>
          </ac:spMkLst>
        </pc:spChg>
        <pc:spChg chg="add mod">
          <ac:chgData name="Copeland, Bill" userId="0ee2e1e5-2624-4480-99de-a672c98b5a72" providerId="ADAL" clId="{D891292A-8745-4043-BF88-4C64ECC9EE06}" dt="2024-04-22T11:21:22.797" v="1620" actId="1076"/>
          <ac:spMkLst>
            <pc:docMk/>
            <pc:sldMk cId="2283066937" sldId="286"/>
            <ac:spMk id="19" creationId="{081444A6-8BA3-AEA7-83A9-6FB6620297F3}"/>
          </ac:spMkLst>
        </pc:spChg>
        <pc:spChg chg="add mod">
          <ac:chgData name="Copeland, Bill" userId="0ee2e1e5-2624-4480-99de-a672c98b5a72" providerId="ADAL" clId="{D891292A-8745-4043-BF88-4C64ECC9EE06}" dt="2024-04-22T11:21:27.987" v="1621" actId="1076"/>
          <ac:spMkLst>
            <pc:docMk/>
            <pc:sldMk cId="2283066937" sldId="286"/>
            <ac:spMk id="20" creationId="{E80F968E-290B-4079-D6AD-0C028C330F4D}"/>
          </ac:spMkLst>
        </pc:spChg>
        <pc:spChg chg="add mod">
          <ac:chgData name="Copeland, Bill" userId="0ee2e1e5-2624-4480-99de-a672c98b5a72" providerId="ADAL" clId="{D891292A-8745-4043-BF88-4C64ECC9EE06}" dt="2024-05-02T15:17:23.978" v="1774" actId="20577"/>
          <ac:spMkLst>
            <pc:docMk/>
            <pc:sldMk cId="2283066937" sldId="286"/>
            <ac:spMk id="21" creationId="{D38FEF2C-E50B-7174-ACC8-F388C468FC06}"/>
          </ac:spMkLst>
        </pc:spChg>
        <pc:spChg chg="add mod">
          <ac:chgData name="Copeland, Bill" userId="0ee2e1e5-2624-4480-99de-a672c98b5a72" providerId="ADAL" clId="{D891292A-8745-4043-BF88-4C64ECC9EE06}" dt="2024-05-13T18:21:27.958" v="4239" actId="13926"/>
          <ac:spMkLst>
            <pc:docMk/>
            <pc:sldMk cId="2283066937" sldId="286"/>
            <ac:spMk id="22" creationId="{2DF7C7C2-5E45-F759-D9ED-90A6DC33DB09}"/>
          </ac:spMkLst>
        </pc:spChg>
        <pc:grpChg chg="add del mod">
          <ac:chgData name="Copeland, Bill" userId="0ee2e1e5-2624-4480-99de-a672c98b5a72" providerId="ADAL" clId="{D891292A-8745-4043-BF88-4C64ECC9EE06}" dt="2024-04-21T20:47:19.522" v="1444" actId="478"/>
          <ac:grpSpMkLst>
            <pc:docMk/>
            <pc:sldMk cId="2283066937" sldId="286"/>
            <ac:grpSpMk id="9" creationId="{B1F5EE32-83B3-79D8-CA40-34FD6F21E112}"/>
          </ac:grpSpMkLst>
        </pc:grpChg>
        <pc:graphicFrameChg chg="add del mod">
          <ac:chgData name="Copeland, Bill" userId="0ee2e1e5-2624-4480-99de-a672c98b5a72" providerId="ADAL" clId="{D891292A-8745-4043-BF88-4C64ECC9EE06}" dt="2024-04-21T20:32:54.938" v="385" actId="478"/>
          <ac:graphicFrameMkLst>
            <pc:docMk/>
            <pc:sldMk cId="2283066937" sldId="286"/>
            <ac:graphicFrameMk id="16" creationId="{09DD007C-27D5-7A07-D6E0-7F8DB0CF85E8}"/>
          </ac:graphicFrameMkLst>
        </pc:graphicFrameChg>
        <pc:graphicFrameChg chg="add mod">
          <ac:chgData name="Copeland, Bill" userId="0ee2e1e5-2624-4480-99de-a672c98b5a72" providerId="ADAL" clId="{D891292A-8745-4043-BF88-4C64ECC9EE06}" dt="2024-04-22T11:21:14.768" v="1619" actId="14100"/>
          <ac:graphicFrameMkLst>
            <pc:docMk/>
            <pc:sldMk cId="2283066937" sldId="286"/>
            <ac:graphicFrameMk id="18" creationId="{9BA8D8B1-016B-EA24-45A7-251FA433E4CD}"/>
          </ac:graphicFrameMkLst>
        </pc:graphicFrameChg>
        <pc:picChg chg="mod">
          <ac:chgData name="Copeland, Bill" userId="0ee2e1e5-2624-4480-99de-a672c98b5a72" providerId="ADAL" clId="{D891292A-8745-4043-BF88-4C64ECC9EE06}" dt="2024-05-13T18:20:33.556" v="4224" actId="1037"/>
          <ac:picMkLst>
            <pc:docMk/>
            <pc:sldMk cId="2283066937" sldId="286"/>
            <ac:picMk id="4" creationId="{D1516120-BBC1-57B6-1867-DBBE1876A6D3}"/>
          </ac:picMkLst>
        </pc:picChg>
        <pc:picChg chg="add mod">
          <ac:chgData name="Copeland, Bill" userId="0ee2e1e5-2624-4480-99de-a672c98b5a72" providerId="ADAL" clId="{D891292A-8745-4043-BF88-4C64ECC9EE06}" dt="2024-04-21T20:16:05.305" v="367"/>
          <ac:picMkLst>
            <pc:docMk/>
            <pc:sldMk cId="2283066937" sldId="286"/>
            <ac:picMk id="10" creationId="{94EB8849-8AAB-2740-35FA-EB1335331D42}"/>
          </ac:picMkLst>
        </pc:picChg>
        <pc:picChg chg="add del mod">
          <ac:chgData name="Copeland, Bill" userId="0ee2e1e5-2624-4480-99de-a672c98b5a72" providerId="ADAL" clId="{D891292A-8745-4043-BF88-4C64ECC9EE06}" dt="2024-04-21T20:47:17.877" v="1443" actId="478"/>
          <ac:picMkLst>
            <pc:docMk/>
            <pc:sldMk cId="2283066937" sldId="286"/>
            <ac:picMk id="12" creationId="{DB354A10-575D-9CCC-9E41-B9557727CA66}"/>
          </ac:picMkLst>
        </pc:picChg>
        <pc:picChg chg="add del mod">
          <ac:chgData name="Copeland, Bill" userId="0ee2e1e5-2624-4480-99de-a672c98b5a72" providerId="ADAL" clId="{D891292A-8745-4043-BF88-4C64ECC9EE06}" dt="2024-04-21T20:47:16.475" v="1442" actId="478"/>
          <ac:picMkLst>
            <pc:docMk/>
            <pc:sldMk cId="2283066937" sldId="286"/>
            <ac:picMk id="14" creationId="{5A32AB00-8FE8-CE7B-53F7-979BF8885A5A}"/>
          </ac:picMkLst>
        </pc:picChg>
        <pc:cxnChg chg="mod">
          <ac:chgData name="Copeland, Bill" userId="0ee2e1e5-2624-4480-99de-a672c98b5a72" providerId="ADAL" clId="{D891292A-8745-4043-BF88-4C64ECC9EE06}" dt="2024-05-13T18:39:59.289" v="4267" actId="1036"/>
          <ac:cxnSpMkLst>
            <pc:docMk/>
            <pc:sldMk cId="2283066937" sldId="286"/>
            <ac:cxnSpMk id="7" creationId="{D2B2FC2A-5E87-8987-F443-885777E9F085}"/>
          </ac:cxnSpMkLst>
        </pc:cxnChg>
      </pc:sldChg>
      <pc:sldChg chg="addSp delSp modSp add mod">
        <pc:chgData name="Copeland, Bill" userId="0ee2e1e5-2624-4480-99de-a672c98b5a72" providerId="ADAL" clId="{D891292A-8745-4043-BF88-4C64ECC9EE06}" dt="2024-05-13T19:14:34.955" v="4670" actId="1036"/>
        <pc:sldMkLst>
          <pc:docMk/>
          <pc:sldMk cId="150327439" sldId="287"/>
        </pc:sldMkLst>
        <pc:spChg chg="mod">
          <ac:chgData name="Copeland, Bill" userId="0ee2e1e5-2624-4480-99de-a672c98b5a72" providerId="ADAL" clId="{D891292A-8745-4043-BF88-4C64ECC9EE06}" dt="2024-05-13T19:14:34.955" v="4670" actId="1036"/>
          <ac:spMkLst>
            <pc:docMk/>
            <pc:sldMk cId="150327439" sldId="287"/>
            <ac:spMk id="2" creationId="{80E78B72-5CF2-B904-1303-E53A7586E579}"/>
          </ac:spMkLst>
        </pc:spChg>
        <pc:spChg chg="add mod">
          <ac:chgData name="Copeland, Bill" userId="0ee2e1e5-2624-4480-99de-a672c98b5a72" providerId="ADAL" clId="{D891292A-8745-4043-BF88-4C64ECC9EE06}" dt="2024-05-13T18:51:00.261" v="4345"/>
          <ac:spMkLst>
            <pc:docMk/>
            <pc:sldMk cId="150327439" sldId="287"/>
            <ac:spMk id="5" creationId="{E6B9D73B-FBAE-AE2E-863D-42B99EF96ABB}"/>
          </ac:spMkLst>
        </pc:spChg>
        <pc:spChg chg="add mod">
          <ac:chgData name="Copeland, Bill" userId="0ee2e1e5-2624-4480-99de-a672c98b5a72" providerId="ADAL" clId="{D891292A-8745-4043-BF88-4C64ECC9EE06}" dt="2024-05-02T18:52:22.279" v="2667" actId="1076"/>
          <ac:spMkLst>
            <pc:docMk/>
            <pc:sldMk cId="150327439" sldId="287"/>
            <ac:spMk id="11" creationId="{11453ED1-F676-DBE0-BCD2-41BE73AF280B}"/>
          </ac:spMkLst>
        </pc:spChg>
        <pc:spChg chg="add mod">
          <ac:chgData name="Copeland, Bill" userId="0ee2e1e5-2624-4480-99de-a672c98b5a72" providerId="ADAL" clId="{D891292A-8745-4043-BF88-4C64ECC9EE06}" dt="2024-05-02T18:52:11.711" v="2665" actId="1076"/>
          <ac:spMkLst>
            <pc:docMk/>
            <pc:sldMk cId="150327439" sldId="287"/>
            <ac:spMk id="12" creationId="{E7378D80-EF85-E275-2C10-B427CEC8D78E}"/>
          </ac:spMkLst>
        </pc:spChg>
        <pc:spChg chg="mod">
          <ac:chgData name="Copeland, Bill" userId="0ee2e1e5-2624-4480-99de-a672c98b5a72" providerId="ADAL" clId="{D891292A-8745-4043-BF88-4C64ECC9EE06}" dt="2024-05-13T18:23:23.476" v="4260" actId="1076"/>
          <ac:spMkLst>
            <pc:docMk/>
            <pc:sldMk cId="150327439" sldId="287"/>
            <ac:spMk id="19" creationId="{081444A6-8BA3-AEA7-83A9-6FB6620297F3}"/>
          </ac:spMkLst>
        </pc:spChg>
        <pc:spChg chg="del mod">
          <ac:chgData name="Copeland, Bill" userId="0ee2e1e5-2624-4480-99de-a672c98b5a72" providerId="ADAL" clId="{D891292A-8745-4043-BF88-4C64ECC9EE06}" dt="2024-05-02T18:22:27.437" v="2360" actId="478"/>
          <ac:spMkLst>
            <pc:docMk/>
            <pc:sldMk cId="150327439" sldId="287"/>
            <ac:spMk id="20" creationId="{E80F968E-290B-4079-D6AD-0C028C330F4D}"/>
          </ac:spMkLst>
        </pc:spChg>
        <pc:spChg chg="mod">
          <ac:chgData name="Copeland, Bill" userId="0ee2e1e5-2624-4480-99de-a672c98b5a72" providerId="ADAL" clId="{D891292A-8745-4043-BF88-4C64ECC9EE06}" dt="2024-05-13T18:23:04.588" v="4259" actId="1076"/>
          <ac:spMkLst>
            <pc:docMk/>
            <pc:sldMk cId="150327439" sldId="287"/>
            <ac:spMk id="21" creationId="{D38FEF2C-E50B-7174-ACC8-F388C468FC06}"/>
          </ac:spMkLst>
        </pc:spChg>
        <pc:spChg chg="del">
          <ac:chgData name="Copeland, Bill" userId="0ee2e1e5-2624-4480-99de-a672c98b5a72" providerId="ADAL" clId="{D891292A-8745-4043-BF88-4C64ECC9EE06}" dt="2024-05-02T18:06:51.544" v="1923" actId="478"/>
          <ac:spMkLst>
            <pc:docMk/>
            <pc:sldMk cId="150327439" sldId="287"/>
            <ac:spMk id="22" creationId="{2DF7C7C2-5E45-F759-D9ED-90A6DC33DB09}"/>
          </ac:spMkLst>
        </pc:spChg>
        <pc:graphicFrameChg chg="del">
          <ac:chgData name="Copeland, Bill" userId="0ee2e1e5-2624-4480-99de-a672c98b5a72" providerId="ADAL" clId="{D891292A-8745-4043-BF88-4C64ECC9EE06}" dt="2024-05-02T18:05:16.295" v="1845" actId="478"/>
          <ac:graphicFrameMkLst>
            <pc:docMk/>
            <pc:sldMk cId="150327439" sldId="287"/>
            <ac:graphicFrameMk id="18" creationId="{9BA8D8B1-016B-EA24-45A7-251FA433E4CD}"/>
          </ac:graphicFrameMkLst>
        </pc:graphicFrameChg>
        <pc:picChg chg="mod">
          <ac:chgData name="Copeland, Bill" userId="0ee2e1e5-2624-4480-99de-a672c98b5a72" providerId="ADAL" clId="{D891292A-8745-4043-BF88-4C64ECC9EE06}" dt="2024-05-13T18:40:55.329" v="4275" actId="1038"/>
          <ac:picMkLst>
            <pc:docMk/>
            <pc:sldMk cId="150327439" sldId="287"/>
            <ac:picMk id="4" creationId="{D1516120-BBC1-57B6-1867-DBBE1876A6D3}"/>
          </ac:picMkLst>
        </pc:picChg>
        <pc:picChg chg="add del mod">
          <ac:chgData name="Copeland, Bill" userId="0ee2e1e5-2624-4480-99de-a672c98b5a72" providerId="ADAL" clId="{D891292A-8745-4043-BF88-4C64ECC9EE06}" dt="2024-05-02T18:45:42.048" v="2529" actId="478"/>
          <ac:picMkLst>
            <pc:docMk/>
            <pc:sldMk cId="150327439" sldId="287"/>
            <ac:picMk id="8" creationId="{B6C23C27-B877-E7BF-0FDF-5C94AA59B1FE}"/>
          </ac:picMkLst>
        </pc:picChg>
        <pc:picChg chg="add mod">
          <ac:chgData name="Copeland, Bill" userId="0ee2e1e5-2624-4480-99de-a672c98b5a72" providerId="ADAL" clId="{D891292A-8745-4043-BF88-4C64ECC9EE06}" dt="2024-05-02T18:45:51.183" v="2532" actId="1076"/>
          <ac:picMkLst>
            <pc:docMk/>
            <pc:sldMk cId="150327439" sldId="287"/>
            <ac:picMk id="10" creationId="{F95685BC-6DC6-B1C8-F2C6-DC9EED44C5A4}"/>
          </ac:picMkLst>
        </pc:picChg>
        <pc:cxnChg chg="mod">
          <ac:chgData name="Copeland, Bill" userId="0ee2e1e5-2624-4480-99de-a672c98b5a72" providerId="ADAL" clId="{D891292A-8745-4043-BF88-4C64ECC9EE06}" dt="2024-05-13T18:22:17.747" v="4255" actId="1035"/>
          <ac:cxnSpMkLst>
            <pc:docMk/>
            <pc:sldMk cId="150327439" sldId="287"/>
            <ac:cxnSpMk id="7" creationId="{D2B2FC2A-5E87-8987-F443-885777E9F085}"/>
          </ac:cxnSpMkLst>
        </pc:cxnChg>
      </pc:sldChg>
      <pc:sldChg chg="addSp delSp modSp add mod">
        <pc:chgData name="Copeland, Bill" userId="0ee2e1e5-2624-4480-99de-a672c98b5a72" providerId="ADAL" clId="{D891292A-8745-4043-BF88-4C64ECC9EE06}" dt="2024-05-13T18:56:56.599" v="4351" actId="478"/>
        <pc:sldMkLst>
          <pc:docMk/>
          <pc:sldMk cId="1229261573" sldId="288"/>
        </pc:sldMkLst>
        <pc:spChg chg="mod">
          <ac:chgData name="Copeland, Bill" userId="0ee2e1e5-2624-4480-99de-a672c98b5a72" providerId="ADAL" clId="{D891292A-8745-4043-BF88-4C64ECC9EE06}" dt="2024-05-13T18:51:46.801" v="4349" actId="1076"/>
          <ac:spMkLst>
            <pc:docMk/>
            <pc:sldMk cId="1229261573" sldId="288"/>
            <ac:spMk id="2" creationId="{80E78B72-5CF2-B904-1303-E53A7586E579}"/>
          </ac:spMkLst>
        </pc:spChg>
        <pc:spChg chg="add mod">
          <ac:chgData name="Copeland, Bill" userId="0ee2e1e5-2624-4480-99de-a672c98b5a72" providerId="ADAL" clId="{D891292A-8745-4043-BF88-4C64ECC9EE06}" dt="2024-05-13T18:51:04.325" v="4346"/>
          <ac:spMkLst>
            <pc:docMk/>
            <pc:sldMk cId="1229261573" sldId="288"/>
            <ac:spMk id="5" creationId="{FA10BB53-1AFC-5005-D998-AA316F5CDE43}"/>
          </ac:spMkLst>
        </pc:spChg>
        <pc:spChg chg="del">
          <ac:chgData name="Copeland, Bill" userId="0ee2e1e5-2624-4480-99de-a672c98b5a72" providerId="ADAL" clId="{D891292A-8745-4043-BF88-4C64ECC9EE06}" dt="2024-05-13T18:40:14.089" v="4268" actId="478"/>
          <ac:spMkLst>
            <pc:docMk/>
            <pc:sldMk cId="1229261573" sldId="288"/>
            <ac:spMk id="6" creationId="{6D7F902F-ABFA-F4D2-9DE4-31B6A8985D57}"/>
          </ac:spMkLst>
        </pc:spChg>
        <pc:spChg chg="add mod">
          <ac:chgData name="Copeland, Bill" userId="0ee2e1e5-2624-4480-99de-a672c98b5a72" providerId="ADAL" clId="{D891292A-8745-4043-BF88-4C64ECC9EE06}" dt="2024-05-02T18:30:19.593" v="2519" actId="1076"/>
          <ac:spMkLst>
            <pc:docMk/>
            <pc:sldMk cId="1229261573" sldId="288"/>
            <ac:spMk id="10" creationId="{3FBE0F4A-AEF4-47F3-6252-75D7BDB9304B}"/>
          </ac:spMkLst>
        </pc:spChg>
        <pc:spChg chg="del mod">
          <ac:chgData name="Copeland, Bill" userId="0ee2e1e5-2624-4480-99de-a672c98b5a72" providerId="ADAL" clId="{D891292A-8745-4043-BF88-4C64ECC9EE06}" dt="2024-05-13T18:56:56.599" v="4351" actId="478"/>
          <ac:spMkLst>
            <pc:docMk/>
            <pc:sldMk cId="1229261573" sldId="288"/>
            <ac:spMk id="19" creationId="{081444A6-8BA3-AEA7-83A9-6FB6620297F3}"/>
          </ac:spMkLst>
        </pc:spChg>
        <pc:spChg chg="del">
          <ac:chgData name="Copeland, Bill" userId="0ee2e1e5-2624-4480-99de-a672c98b5a72" providerId="ADAL" clId="{D891292A-8745-4043-BF88-4C64ECC9EE06}" dt="2024-05-02T18:16:50.259" v="2078" actId="478"/>
          <ac:spMkLst>
            <pc:docMk/>
            <pc:sldMk cId="1229261573" sldId="288"/>
            <ac:spMk id="20" creationId="{E80F968E-290B-4079-D6AD-0C028C330F4D}"/>
          </ac:spMkLst>
        </pc:spChg>
        <pc:spChg chg="del mod">
          <ac:chgData name="Copeland, Bill" userId="0ee2e1e5-2624-4480-99de-a672c98b5a72" providerId="ADAL" clId="{D891292A-8745-4043-BF88-4C64ECC9EE06}" dt="2024-05-02T18:28:14.296" v="2405" actId="478"/>
          <ac:spMkLst>
            <pc:docMk/>
            <pc:sldMk cId="1229261573" sldId="288"/>
            <ac:spMk id="21" creationId="{D38FEF2C-E50B-7174-ACC8-F388C468FC06}"/>
          </ac:spMkLst>
        </pc:spChg>
        <pc:picChg chg="mod">
          <ac:chgData name="Copeland, Bill" userId="0ee2e1e5-2624-4480-99de-a672c98b5a72" providerId="ADAL" clId="{D891292A-8745-4043-BF88-4C64ECC9EE06}" dt="2024-05-13T18:41:14.538" v="4280" actId="1038"/>
          <ac:picMkLst>
            <pc:docMk/>
            <pc:sldMk cId="1229261573" sldId="288"/>
            <ac:picMk id="4" creationId="{D1516120-BBC1-57B6-1867-DBBE1876A6D3}"/>
          </ac:picMkLst>
        </pc:picChg>
        <pc:picChg chg="del">
          <ac:chgData name="Copeland, Bill" userId="0ee2e1e5-2624-4480-99de-a672c98b5a72" providerId="ADAL" clId="{D891292A-8745-4043-BF88-4C64ECC9EE06}" dt="2024-05-02T18:16:24.273" v="2077" actId="478"/>
          <ac:picMkLst>
            <pc:docMk/>
            <pc:sldMk cId="1229261573" sldId="288"/>
            <ac:picMk id="8" creationId="{B6C23C27-B877-E7BF-0FDF-5C94AA59B1FE}"/>
          </ac:picMkLst>
        </pc:picChg>
        <pc:picChg chg="add mod">
          <ac:chgData name="Copeland, Bill" userId="0ee2e1e5-2624-4480-99de-a672c98b5a72" providerId="ADAL" clId="{D891292A-8745-4043-BF88-4C64ECC9EE06}" dt="2024-05-02T18:30:15.717" v="2518" actId="1037"/>
          <ac:picMkLst>
            <pc:docMk/>
            <pc:sldMk cId="1229261573" sldId="288"/>
            <ac:picMk id="9" creationId="{EE21F36F-C9F8-DFC9-AD5C-E222AA30285C}"/>
          </ac:picMkLst>
        </pc:picChg>
        <pc:cxnChg chg="mod">
          <ac:chgData name="Copeland, Bill" userId="0ee2e1e5-2624-4480-99de-a672c98b5a72" providerId="ADAL" clId="{D891292A-8745-4043-BF88-4C64ECC9EE06}" dt="2024-05-13T18:45:39.936" v="4303" actId="1038"/>
          <ac:cxnSpMkLst>
            <pc:docMk/>
            <pc:sldMk cId="1229261573" sldId="288"/>
            <ac:cxnSpMk id="7" creationId="{D2B2FC2A-5E87-8987-F443-885777E9F085}"/>
          </ac:cxnSpMkLst>
        </pc:cxnChg>
      </pc:sldChg>
      <pc:sldChg chg="addSp delSp modSp add mod ord">
        <pc:chgData name="Copeland, Bill" userId="0ee2e1e5-2624-4480-99de-a672c98b5a72" providerId="ADAL" clId="{D891292A-8745-4043-BF88-4C64ECC9EE06}" dt="2024-05-13T19:21:16.019" v="4860" actId="1076"/>
        <pc:sldMkLst>
          <pc:docMk/>
          <pc:sldMk cId="1567002158" sldId="289"/>
        </pc:sldMkLst>
        <pc:spChg chg="mod">
          <ac:chgData name="Copeland, Bill" userId="0ee2e1e5-2624-4480-99de-a672c98b5a72" providerId="ADAL" clId="{D891292A-8745-4043-BF88-4C64ECC9EE06}" dt="2024-05-13T19:15:06.037" v="4674" actId="1038"/>
          <ac:spMkLst>
            <pc:docMk/>
            <pc:sldMk cId="1567002158" sldId="289"/>
            <ac:spMk id="2" creationId="{80E78B72-5CF2-B904-1303-E53A7586E579}"/>
          </ac:spMkLst>
        </pc:spChg>
        <pc:spChg chg="del mod">
          <ac:chgData name="Copeland, Bill" userId="0ee2e1e5-2624-4480-99de-a672c98b5a72" providerId="ADAL" clId="{D891292A-8745-4043-BF88-4C64ECC9EE06}" dt="2024-05-03T14:39:56.934" v="2675" actId="12084"/>
          <ac:spMkLst>
            <pc:docMk/>
            <pc:sldMk cId="1567002158" sldId="289"/>
            <ac:spMk id="3" creationId="{63C2C218-7645-1FF6-F5EC-05842BD6D7E0}"/>
          </ac:spMkLst>
        </pc:spChg>
        <pc:spChg chg="add mod">
          <ac:chgData name="Copeland, Bill" userId="0ee2e1e5-2624-4480-99de-a672c98b5a72" providerId="ADAL" clId="{D891292A-8745-4043-BF88-4C64ECC9EE06}" dt="2024-05-13T18:51:08.712" v="4347"/>
          <ac:spMkLst>
            <pc:docMk/>
            <pc:sldMk cId="1567002158" sldId="289"/>
            <ac:spMk id="3" creationId="{8C11B8D3-7C3E-CC68-A4E2-BA9BC9DCCF95}"/>
          </ac:spMkLst>
        </pc:spChg>
        <pc:spChg chg="add del mod">
          <ac:chgData name="Copeland, Bill" userId="0ee2e1e5-2624-4480-99de-a672c98b5a72" providerId="ADAL" clId="{D891292A-8745-4043-BF88-4C64ECC9EE06}" dt="2024-05-03T14:45:04.915" v="2790"/>
          <ac:spMkLst>
            <pc:docMk/>
            <pc:sldMk cId="1567002158" sldId="289"/>
            <ac:spMk id="8" creationId="{F51CE506-59F8-BE05-1978-4361A0018C58}"/>
          </ac:spMkLst>
        </pc:spChg>
        <pc:spChg chg="add mod">
          <ac:chgData name="Copeland, Bill" userId="0ee2e1e5-2624-4480-99de-a672c98b5a72" providerId="ADAL" clId="{D891292A-8745-4043-BF88-4C64ECC9EE06}" dt="2024-05-13T19:04:51.162" v="4404" actId="207"/>
          <ac:spMkLst>
            <pc:docMk/>
            <pc:sldMk cId="1567002158" sldId="289"/>
            <ac:spMk id="9" creationId="{3A0F5F30-09D2-7574-351C-C3BDF9A8817B}"/>
          </ac:spMkLst>
        </pc:spChg>
        <pc:spChg chg="add mod">
          <ac:chgData name="Copeland, Bill" userId="0ee2e1e5-2624-4480-99de-a672c98b5a72" providerId="ADAL" clId="{D891292A-8745-4043-BF88-4C64ECC9EE06}" dt="2024-05-13T19:02:42.143" v="4380" actId="1038"/>
          <ac:spMkLst>
            <pc:docMk/>
            <pc:sldMk cId="1567002158" sldId="289"/>
            <ac:spMk id="10" creationId="{13A90D1C-63D9-B604-9037-1D850DE335CA}"/>
          </ac:spMkLst>
        </pc:spChg>
        <pc:spChg chg="add del mod">
          <ac:chgData name="Copeland, Bill" userId="0ee2e1e5-2624-4480-99de-a672c98b5a72" providerId="ADAL" clId="{D891292A-8745-4043-BF88-4C64ECC9EE06}" dt="2024-05-03T14:49:39.725" v="2889" actId="478"/>
          <ac:spMkLst>
            <pc:docMk/>
            <pc:sldMk cId="1567002158" sldId="289"/>
            <ac:spMk id="11" creationId="{EE8999A0-2021-C206-28BC-B81CAE02127D}"/>
          </ac:spMkLst>
        </pc:spChg>
        <pc:spChg chg="add mod">
          <ac:chgData name="Copeland, Bill" userId="0ee2e1e5-2624-4480-99de-a672c98b5a72" providerId="ADAL" clId="{D891292A-8745-4043-BF88-4C64ECC9EE06}" dt="2024-05-13T19:20:54.060" v="4859" actId="14100"/>
          <ac:spMkLst>
            <pc:docMk/>
            <pc:sldMk cId="1567002158" sldId="289"/>
            <ac:spMk id="12" creationId="{AA826A3D-1239-1D31-E258-7A037FA3967D}"/>
          </ac:spMkLst>
        </pc:spChg>
        <pc:spChg chg="add mod">
          <ac:chgData name="Copeland, Bill" userId="0ee2e1e5-2624-4480-99de-a672c98b5a72" providerId="ADAL" clId="{D891292A-8745-4043-BF88-4C64ECC9EE06}" dt="2024-05-13T19:20:50.979" v="4858" actId="14100"/>
          <ac:spMkLst>
            <pc:docMk/>
            <pc:sldMk cId="1567002158" sldId="289"/>
            <ac:spMk id="14" creationId="{118B8C04-46B9-0437-F647-3EA0E8A9A358}"/>
          </ac:spMkLst>
        </pc:spChg>
        <pc:spChg chg="add mod">
          <ac:chgData name="Copeland, Bill" userId="0ee2e1e5-2624-4480-99de-a672c98b5a72" providerId="ADAL" clId="{D891292A-8745-4043-BF88-4C64ECC9EE06}" dt="2024-05-13T19:04:33.854" v="4403" actId="1076"/>
          <ac:spMkLst>
            <pc:docMk/>
            <pc:sldMk cId="1567002158" sldId="289"/>
            <ac:spMk id="16" creationId="{452F3160-4DC9-8CF4-6249-E6074EBFB527}"/>
          </ac:spMkLst>
        </pc:spChg>
        <pc:spChg chg="add mod">
          <ac:chgData name="Copeland, Bill" userId="0ee2e1e5-2624-4480-99de-a672c98b5a72" providerId="ADAL" clId="{D891292A-8745-4043-BF88-4C64ECC9EE06}" dt="2024-05-03T14:53:51.017" v="3015"/>
          <ac:spMkLst>
            <pc:docMk/>
            <pc:sldMk cId="1567002158" sldId="289"/>
            <ac:spMk id="20" creationId="{1FF42BA1-E62E-172A-EDA4-F4EA207DCFF7}"/>
          </ac:spMkLst>
        </pc:spChg>
        <pc:spChg chg="add mod">
          <ac:chgData name="Copeland, Bill" userId="0ee2e1e5-2624-4480-99de-a672c98b5a72" providerId="ADAL" clId="{D891292A-8745-4043-BF88-4C64ECC9EE06}" dt="2024-05-13T19:04:30.135" v="4402" actId="1076"/>
          <ac:spMkLst>
            <pc:docMk/>
            <pc:sldMk cId="1567002158" sldId="289"/>
            <ac:spMk id="21" creationId="{37E06962-9AD5-3E61-BB36-441F58542434}"/>
          </ac:spMkLst>
        </pc:spChg>
        <pc:spChg chg="add mod">
          <ac:chgData name="Copeland, Bill" userId="0ee2e1e5-2624-4480-99de-a672c98b5a72" providerId="ADAL" clId="{D891292A-8745-4043-BF88-4C64ECC9EE06}" dt="2024-05-13T19:20:27.004" v="4857" actId="14100"/>
          <ac:spMkLst>
            <pc:docMk/>
            <pc:sldMk cId="1567002158" sldId="289"/>
            <ac:spMk id="25" creationId="{A1B9AAAE-989C-0376-5CD1-0A32D5732AD8}"/>
          </ac:spMkLst>
        </pc:spChg>
        <pc:spChg chg="add mod">
          <ac:chgData name="Copeland, Bill" userId="0ee2e1e5-2624-4480-99de-a672c98b5a72" providerId="ADAL" clId="{D891292A-8745-4043-BF88-4C64ECC9EE06}" dt="2024-05-13T19:20:08.516" v="4841" actId="1076"/>
          <ac:spMkLst>
            <pc:docMk/>
            <pc:sldMk cId="1567002158" sldId="289"/>
            <ac:spMk id="26" creationId="{AFEE6379-E817-67DA-498F-6E9AF723F360}"/>
          </ac:spMkLst>
        </pc:spChg>
        <pc:spChg chg="add del mod">
          <ac:chgData name="Copeland, Bill" userId="0ee2e1e5-2624-4480-99de-a672c98b5a72" providerId="ADAL" clId="{D891292A-8745-4043-BF88-4C64ECC9EE06}" dt="2024-05-13T18:58:05.348" v="4357" actId="207"/>
          <ac:spMkLst>
            <pc:docMk/>
            <pc:sldMk cId="1567002158" sldId="289"/>
            <ac:spMk id="27" creationId="{26005168-CB88-7D5C-A479-44673E31EFE4}"/>
          </ac:spMkLst>
        </pc:spChg>
        <pc:spChg chg="add mod">
          <ac:chgData name="Copeland, Bill" userId="0ee2e1e5-2624-4480-99de-a672c98b5a72" providerId="ADAL" clId="{D891292A-8745-4043-BF88-4C64ECC9EE06}" dt="2024-05-13T19:19:17.822" v="4839" actId="1038"/>
          <ac:spMkLst>
            <pc:docMk/>
            <pc:sldMk cId="1567002158" sldId="289"/>
            <ac:spMk id="29" creationId="{3A04C670-4F1A-F5E7-375B-89863B5513F8}"/>
          </ac:spMkLst>
        </pc:spChg>
        <pc:spChg chg="add mod">
          <ac:chgData name="Copeland, Bill" userId="0ee2e1e5-2624-4480-99de-a672c98b5a72" providerId="ADAL" clId="{D891292A-8745-4043-BF88-4C64ECC9EE06}" dt="2024-05-13T19:02:24.183" v="4376" actId="1037"/>
          <ac:spMkLst>
            <pc:docMk/>
            <pc:sldMk cId="1567002158" sldId="289"/>
            <ac:spMk id="31" creationId="{879CB05A-9FE9-A9D4-F321-ADCADB3B652D}"/>
          </ac:spMkLst>
        </pc:spChg>
        <pc:spChg chg="add mod">
          <ac:chgData name="Copeland, Bill" userId="0ee2e1e5-2624-4480-99de-a672c98b5a72" providerId="ADAL" clId="{D891292A-8745-4043-BF88-4C64ECC9EE06}" dt="2024-05-13T19:09:00.181" v="4494" actId="1036"/>
          <ac:spMkLst>
            <pc:docMk/>
            <pc:sldMk cId="1567002158" sldId="289"/>
            <ac:spMk id="32" creationId="{543FEF88-D461-7D00-64F1-7BFBBE9ED3B3}"/>
          </ac:spMkLst>
        </pc:spChg>
        <pc:spChg chg="add mod">
          <ac:chgData name="Copeland, Bill" userId="0ee2e1e5-2624-4480-99de-a672c98b5a72" providerId="ADAL" clId="{D891292A-8745-4043-BF88-4C64ECC9EE06}" dt="2024-05-13T19:19:43.627" v="4840" actId="1076"/>
          <ac:spMkLst>
            <pc:docMk/>
            <pc:sldMk cId="1567002158" sldId="289"/>
            <ac:spMk id="33" creationId="{48F2B48F-0398-2993-A77B-25C07B44F4A1}"/>
          </ac:spMkLst>
        </pc:spChg>
        <pc:spChg chg="add mod">
          <ac:chgData name="Copeland, Bill" userId="0ee2e1e5-2624-4480-99de-a672c98b5a72" providerId="ADAL" clId="{D891292A-8745-4043-BF88-4C64ECC9EE06}" dt="2024-05-13T19:18:08.156" v="4709" actId="1036"/>
          <ac:spMkLst>
            <pc:docMk/>
            <pc:sldMk cId="1567002158" sldId="289"/>
            <ac:spMk id="34" creationId="{176FAB15-C031-E203-4735-E35432F70DA1}"/>
          </ac:spMkLst>
        </pc:spChg>
        <pc:spChg chg="add mod">
          <ac:chgData name="Copeland, Bill" userId="0ee2e1e5-2624-4480-99de-a672c98b5a72" providerId="ADAL" clId="{D891292A-8745-4043-BF88-4C64ECC9EE06}" dt="2024-05-13T19:07:05.261" v="4463" actId="1038"/>
          <ac:spMkLst>
            <pc:docMk/>
            <pc:sldMk cId="1567002158" sldId="289"/>
            <ac:spMk id="35" creationId="{BE7BD49F-D83A-437B-3FC1-91C5B394179B}"/>
          </ac:spMkLst>
        </pc:spChg>
        <pc:spChg chg="add mod">
          <ac:chgData name="Copeland, Bill" userId="0ee2e1e5-2624-4480-99de-a672c98b5a72" providerId="ADAL" clId="{D891292A-8745-4043-BF88-4C64ECC9EE06}" dt="2024-05-13T19:18:03.420" v="4700" actId="1076"/>
          <ac:spMkLst>
            <pc:docMk/>
            <pc:sldMk cId="1567002158" sldId="289"/>
            <ac:spMk id="36" creationId="{9D374FEB-1E3E-FF76-F31D-3107B7A2EB8B}"/>
          </ac:spMkLst>
        </pc:spChg>
        <pc:spChg chg="add mod">
          <ac:chgData name="Copeland, Bill" userId="0ee2e1e5-2624-4480-99de-a672c98b5a72" providerId="ADAL" clId="{D891292A-8745-4043-BF88-4C64ECC9EE06}" dt="2024-05-13T19:18:29.620" v="4796" actId="1037"/>
          <ac:spMkLst>
            <pc:docMk/>
            <pc:sldMk cId="1567002158" sldId="289"/>
            <ac:spMk id="37" creationId="{CDC8FA48-1E16-F942-F908-3A8FD8B89DE0}"/>
          </ac:spMkLst>
        </pc:spChg>
        <pc:spChg chg="add mod">
          <ac:chgData name="Copeland, Bill" userId="0ee2e1e5-2624-4480-99de-a672c98b5a72" providerId="ADAL" clId="{D891292A-8745-4043-BF88-4C64ECC9EE06}" dt="2024-05-13T19:17:50.651" v="4697" actId="1076"/>
          <ac:spMkLst>
            <pc:docMk/>
            <pc:sldMk cId="1567002158" sldId="289"/>
            <ac:spMk id="38" creationId="{DDAF2F0F-BF2C-3813-0D09-FC73B503601E}"/>
          </ac:spMkLst>
        </pc:spChg>
        <pc:spChg chg="add mod">
          <ac:chgData name="Copeland, Bill" userId="0ee2e1e5-2624-4480-99de-a672c98b5a72" providerId="ADAL" clId="{D891292A-8745-4043-BF88-4C64ECC9EE06}" dt="2024-05-13T19:10:10.606" v="4553" actId="14100"/>
          <ac:spMkLst>
            <pc:docMk/>
            <pc:sldMk cId="1567002158" sldId="289"/>
            <ac:spMk id="39" creationId="{120A0208-19A1-D852-5F67-2ADD29C357B9}"/>
          </ac:spMkLst>
        </pc:spChg>
        <pc:spChg chg="add mod">
          <ac:chgData name="Copeland, Bill" userId="0ee2e1e5-2624-4480-99de-a672c98b5a72" providerId="ADAL" clId="{D891292A-8745-4043-BF88-4C64ECC9EE06}" dt="2024-05-13T19:16:40.260" v="4688" actId="1036"/>
          <ac:spMkLst>
            <pc:docMk/>
            <pc:sldMk cId="1567002158" sldId="289"/>
            <ac:spMk id="40" creationId="{4B82A1F5-C28F-CD58-032E-F3CB0103CE65}"/>
          </ac:spMkLst>
        </pc:spChg>
        <pc:spChg chg="add mod">
          <ac:chgData name="Copeland, Bill" userId="0ee2e1e5-2624-4480-99de-a672c98b5a72" providerId="ADAL" clId="{D891292A-8745-4043-BF88-4C64ECC9EE06}" dt="2024-05-13T19:16:49.812" v="4692" actId="1035"/>
          <ac:spMkLst>
            <pc:docMk/>
            <pc:sldMk cId="1567002158" sldId="289"/>
            <ac:spMk id="41" creationId="{FE65BA94-AF4E-33FE-FEF4-C7D41E242867}"/>
          </ac:spMkLst>
        </pc:spChg>
        <pc:spChg chg="add mod">
          <ac:chgData name="Copeland, Bill" userId="0ee2e1e5-2624-4480-99de-a672c98b5a72" providerId="ADAL" clId="{D891292A-8745-4043-BF88-4C64ECC9EE06}" dt="2024-05-13T18:58:20.450" v="4359" actId="207"/>
          <ac:spMkLst>
            <pc:docMk/>
            <pc:sldMk cId="1567002158" sldId="289"/>
            <ac:spMk id="42" creationId="{E09FD1DA-2503-9E55-6702-1C3AB9DF9262}"/>
          </ac:spMkLst>
        </pc:spChg>
        <pc:spChg chg="add mod">
          <ac:chgData name="Copeland, Bill" userId="0ee2e1e5-2624-4480-99de-a672c98b5a72" providerId="ADAL" clId="{D891292A-8745-4043-BF88-4C64ECC9EE06}" dt="2024-05-13T18:58:05.348" v="4357" actId="207"/>
          <ac:spMkLst>
            <pc:docMk/>
            <pc:sldMk cId="1567002158" sldId="289"/>
            <ac:spMk id="43" creationId="{30660C68-82EC-EFC1-50C6-A06DCE53DFEE}"/>
          </ac:spMkLst>
        </pc:spChg>
        <pc:spChg chg="add mod">
          <ac:chgData name="Copeland, Bill" userId="0ee2e1e5-2624-4480-99de-a672c98b5a72" providerId="ADAL" clId="{D891292A-8745-4043-BF88-4C64ECC9EE06}" dt="2024-05-13T18:58:05.348" v="4357" actId="207"/>
          <ac:spMkLst>
            <pc:docMk/>
            <pc:sldMk cId="1567002158" sldId="289"/>
            <ac:spMk id="44" creationId="{DC97B36D-CB94-7031-B2A7-F8E7B588F7C1}"/>
          </ac:spMkLst>
        </pc:spChg>
        <pc:graphicFrameChg chg="add mod modGraphic">
          <ac:chgData name="Copeland, Bill" userId="0ee2e1e5-2624-4480-99de-a672c98b5a72" providerId="ADAL" clId="{D891292A-8745-4043-BF88-4C64ECC9EE06}" dt="2024-05-13T19:17:31.721" v="4696" actId="207"/>
          <ac:graphicFrameMkLst>
            <pc:docMk/>
            <pc:sldMk cId="1567002158" sldId="289"/>
            <ac:graphicFrameMk id="5" creationId="{CBBBDD14-00CB-7ECD-853A-8659BB59212E}"/>
          </ac:graphicFrameMkLst>
        </pc:graphicFrameChg>
        <pc:picChg chg="mod">
          <ac:chgData name="Copeland, Bill" userId="0ee2e1e5-2624-4480-99de-a672c98b5a72" providerId="ADAL" clId="{D891292A-8745-4043-BF88-4C64ECC9EE06}" dt="2024-05-13T18:44:56.529" v="4298" actId="1037"/>
          <ac:picMkLst>
            <pc:docMk/>
            <pc:sldMk cId="1567002158" sldId="289"/>
            <ac:picMk id="4" creationId="{D1516120-BBC1-57B6-1867-DBBE1876A6D3}"/>
          </ac:picMkLst>
        </pc:picChg>
        <pc:cxnChg chg="mod">
          <ac:chgData name="Copeland, Bill" userId="0ee2e1e5-2624-4480-99de-a672c98b5a72" providerId="ADAL" clId="{D891292A-8745-4043-BF88-4C64ECC9EE06}" dt="2024-05-13T18:44:49.673" v="4296" actId="1035"/>
          <ac:cxnSpMkLst>
            <pc:docMk/>
            <pc:sldMk cId="1567002158" sldId="289"/>
            <ac:cxnSpMk id="7" creationId="{D2B2FC2A-5E87-8987-F443-885777E9F085}"/>
          </ac:cxnSpMkLst>
        </pc:cxnChg>
        <pc:cxnChg chg="add mod">
          <ac:chgData name="Copeland, Bill" userId="0ee2e1e5-2624-4480-99de-a672c98b5a72" providerId="ADAL" clId="{D891292A-8745-4043-BF88-4C64ECC9EE06}" dt="2024-05-13T19:04:11.574" v="4398" actId="14100"/>
          <ac:cxnSpMkLst>
            <pc:docMk/>
            <pc:sldMk cId="1567002158" sldId="289"/>
            <ac:cxnSpMk id="19" creationId="{579CF431-E3E6-CC29-1350-6A5999C1C325}"/>
          </ac:cxnSpMkLst>
        </pc:cxnChg>
        <pc:cxnChg chg="add mod">
          <ac:chgData name="Copeland, Bill" userId="0ee2e1e5-2624-4480-99de-a672c98b5a72" providerId="ADAL" clId="{D891292A-8745-4043-BF88-4C64ECC9EE06}" dt="2024-05-13T19:04:30.135" v="4402" actId="1076"/>
          <ac:cxnSpMkLst>
            <pc:docMk/>
            <pc:sldMk cId="1567002158" sldId="289"/>
            <ac:cxnSpMk id="23" creationId="{0A8E8EEB-6A40-AB52-CF64-2CE544DBF450}"/>
          </ac:cxnSpMkLst>
        </pc:cxnChg>
        <pc:cxnChg chg="add mod">
          <ac:chgData name="Copeland, Bill" userId="0ee2e1e5-2624-4480-99de-a672c98b5a72" providerId="ADAL" clId="{D891292A-8745-4043-BF88-4C64ECC9EE06}" dt="2024-05-13T19:21:16.019" v="4860" actId="1076"/>
          <ac:cxnSpMkLst>
            <pc:docMk/>
            <pc:sldMk cId="1567002158" sldId="289"/>
            <ac:cxnSpMk id="30" creationId="{2EC2A2A2-14DC-DB3F-0DCE-F170EAA365F9}"/>
          </ac:cxnSpMkLst>
        </pc:cxnChg>
      </pc:sldChg>
      <pc:sldChg chg="addSp delSp modSp add mod">
        <pc:chgData name="Copeland, Bill" userId="0ee2e1e5-2624-4480-99de-a672c98b5a72" providerId="ADAL" clId="{D891292A-8745-4043-BF88-4C64ECC9EE06}" dt="2024-05-13T20:10:18.630" v="5120" actId="1076"/>
        <pc:sldMkLst>
          <pc:docMk/>
          <pc:sldMk cId="3225452567" sldId="290"/>
        </pc:sldMkLst>
        <pc:spChg chg="mod">
          <ac:chgData name="Copeland, Bill" userId="0ee2e1e5-2624-4480-99de-a672c98b5a72" providerId="ADAL" clId="{D891292A-8745-4043-BF88-4C64ECC9EE06}" dt="2024-05-13T20:10:18.630" v="5120" actId="1076"/>
          <ac:spMkLst>
            <pc:docMk/>
            <pc:sldMk cId="3225452567" sldId="290"/>
            <ac:spMk id="7" creationId="{D6B32813-26D1-79C8-18A7-9D20ACB76739}"/>
          </ac:spMkLst>
        </pc:spChg>
        <pc:spChg chg="mod">
          <ac:chgData name="Copeland, Bill" userId="0ee2e1e5-2624-4480-99de-a672c98b5a72" providerId="ADAL" clId="{D891292A-8745-4043-BF88-4C64ECC9EE06}" dt="2024-05-13T20:02:25.861" v="4883" actId="1036"/>
          <ac:spMkLst>
            <pc:docMk/>
            <pc:sldMk cId="3225452567" sldId="290"/>
            <ac:spMk id="8" creationId="{A9B95F3A-894C-722B-5927-400EF5FFBEFE}"/>
          </ac:spMkLst>
        </pc:spChg>
        <pc:spChg chg="mod">
          <ac:chgData name="Copeland, Bill" userId="0ee2e1e5-2624-4480-99de-a672c98b5a72" providerId="ADAL" clId="{D891292A-8745-4043-BF88-4C64ECC9EE06}" dt="2024-05-13T20:10:14.910" v="5119" actId="14100"/>
          <ac:spMkLst>
            <pc:docMk/>
            <pc:sldMk cId="3225452567" sldId="290"/>
            <ac:spMk id="11" creationId="{BF4949C5-EF41-C6B7-9221-AB20EBE3CA32}"/>
          </ac:spMkLst>
        </pc:spChg>
        <pc:spChg chg="mod">
          <ac:chgData name="Copeland, Bill" userId="0ee2e1e5-2624-4480-99de-a672c98b5a72" providerId="ADAL" clId="{D891292A-8745-4043-BF88-4C64ECC9EE06}" dt="2024-05-13T20:08:14.432" v="4906" actId="1076"/>
          <ac:spMkLst>
            <pc:docMk/>
            <pc:sldMk cId="3225452567" sldId="290"/>
            <ac:spMk id="12" creationId="{E782BF6B-0E67-BA22-4963-445EF6A0BCBB}"/>
          </ac:spMkLst>
        </pc:spChg>
        <pc:spChg chg="mod">
          <ac:chgData name="Copeland, Bill" userId="0ee2e1e5-2624-4480-99de-a672c98b5a72" providerId="ADAL" clId="{D891292A-8745-4043-BF88-4C64ECC9EE06}" dt="2024-05-13T20:02:38.849" v="4885" actId="1076"/>
          <ac:spMkLst>
            <pc:docMk/>
            <pc:sldMk cId="3225452567" sldId="290"/>
            <ac:spMk id="14" creationId="{E30ACFF6-AAFA-CC22-5622-57408CD32694}"/>
          </ac:spMkLst>
        </pc:spChg>
        <pc:spChg chg="mod">
          <ac:chgData name="Copeland, Bill" userId="0ee2e1e5-2624-4480-99de-a672c98b5a72" providerId="ADAL" clId="{D891292A-8745-4043-BF88-4C64ECC9EE06}" dt="2024-05-13T20:08:22.590" v="4907" actId="1076"/>
          <ac:spMkLst>
            <pc:docMk/>
            <pc:sldMk cId="3225452567" sldId="290"/>
            <ac:spMk id="21" creationId="{F7D8907C-9B60-8288-01B6-8DFBF1ABF2B8}"/>
          </ac:spMkLst>
        </pc:spChg>
        <pc:picChg chg="mod">
          <ac:chgData name="Copeland, Bill" userId="0ee2e1e5-2624-4480-99de-a672c98b5a72" providerId="ADAL" clId="{D891292A-8745-4043-BF88-4C64ECC9EE06}" dt="2024-05-13T20:02:34.283" v="4884" actId="1076"/>
          <ac:picMkLst>
            <pc:docMk/>
            <pc:sldMk cId="3225452567" sldId="290"/>
            <ac:picMk id="6" creationId="{0BFE00FE-258A-80D2-23FA-88A2054C9C0E}"/>
          </ac:picMkLst>
        </pc:picChg>
        <pc:picChg chg="add mod ord">
          <ac:chgData name="Copeland, Bill" userId="0ee2e1e5-2624-4480-99de-a672c98b5a72" providerId="ADAL" clId="{D891292A-8745-4043-BF88-4C64ECC9EE06}" dt="2024-05-13T20:02:04.739" v="4877" actId="1076"/>
          <ac:picMkLst>
            <pc:docMk/>
            <pc:sldMk cId="3225452567" sldId="290"/>
            <ac:picMk id="9" creationId="{1E82F379-0144-5D1C-9EB0-37F5C93CCFDE}"/>
          </ac:picMkLst>
        </pc:picChg>
        <pc:picChg chg="del">
          <ac:chgData name="Copeland, Bill" userId="0ee2e1e5-2624-4480-99de-a672c98b5a72" providerId="ADAL" clId="{D891292A-8745-4043-BF88-4C64ECC9EE06}" dt="2024-05-13T20:00:58.924" v="4866" actId="478"/>
          <ac:picMkLst>
            <pc:docMk/>
            <pc:sldMk cId="3225452567" sldId="290"/>
            <ac:picMk id="20" creationId="{32411D0D-14E6-CDBD-1E30-A15623FF24EF}"/>
          </ac:picMkLst>
        </pc:picChg>
      </pc:sldChg>
      <pc:sldChg chg="addSp delSp modSp add mod">
        <pc:chgData name="Copeland, Bill" userId="0ee2e1e5-2624-4480-99de-a672c98b5a72" providerId="ADAL" clId="{D891292A-8745-4043-BF88-4C64ECC9EE06}" dt="2024-05-13T20:20:51.121" v="5422" actId="478"/>
        <pc:sldMkLst>
          <pc:docMk/>
          <pc:sldMk cId="521133726" sldId="291"/>
        </pc:sldMkLst>
        <pc:spChg chg="mod">
          <ac:chgData name="Copeland, Bill" userId="0ee2e1e5-2624-4480-99de-a672c98b5a72" providerId="ADAL" clId="{D891292A-8745-4043-BF88-4C64ECC9EE06}" dt="2024-05-13T20:13:37.099" v="5156" actId="20577"/>
          <ac:spMkLst>
            <pc:docMk/>
            <pc:sldMk cId="521133726" sldId="291"/>
            <ac:spMk id="2" creationId="{9FC25EB4-B470-2054-DF91-2AC4601EEA01}"/>
          </ac:spMkLst>
        </pc:spChg>
        <pc:spChg chg="mod">
          <ac:chgData name="Copeland, Bill" userId="0ee2e1e5-2624-4480-99de-a672c98b5a72" providerId="ADAL" clId="{D891292A-8745-4043-BF88-4C64ECC9EE06}" dt="2024-05-13T20:20:23.639" v="5419" actId="20577"/>
          <ac:spMkLst>
            <pc:docMk/>
            <pc:sldMk cId="521133726" sldId="291"/>
            <ac:spMk id="7" creationId="{D6B32813-26D1-79C8-18A7-9D20ACB76739}"/>
          </ac:spMkLst>
        </pc:spChg>
        <pc:spChg chg="mod">
          <ac:chgData name="Copeland, Bill" userId="0ee2e1e5-2624-4480-99de-a672c98b5a72" providerId="ADAL" clId="{D891292A-8745-4043-BF88-4C64ECC9EE06}" dt="2024-05-13T20:17:35.694" v="5228" actId="14100"/>
          <ac:spMkLst>
            <pc:docMk/>
            <pc:sldMk cId="521133726" sldId="291"/>
            <ac:spMk id="8" creationId="{A9B95F3A-894C-722B-5927-400EF5FFBEFE}"/>
          </ac:spMkLst>
        </pc:spChg>
        <pc:spChg chg="del mod">
          <ac:chgData name="Copeland, Bill" userId="0ee2e1e5-2624-4480-99de-a672c98b5a72" providerId="ADAL" clId="{D891292A-8745-4043-BF88-4C64ECC9EE06}" dt="2024-05-13T20:20:48.270" v="5421" actId="478"/>
          <ac:spMkLst>
            <pc:docMk/>
            <pc:sldMk cId="521133726" sldId="291"/>
            <ac:spMk id="11" creationId="{BF4949C5-EF41-C6B7-9221-AB20EBE3CA32}"/>
          </ac:spMkLst>
        </pc:spChg>
        <pc:spChg chg="mod">
          <ac:chgData name="Copeland, Bill" userId="0ee2e1e5-2624-4480-99de-a672c98b5a72" providerId="ADAL" clId="{D891292A-8745-4043-BF88-4C64ECC9EE06}" dt="2024-05-13T20:15:14.202" v="5167" actId="1076"/>
          <ac:spMkLst>
            <pc:docMk/>
            <pc:sldMk cId="521133726" sldId="291"/>
            <ac:spMk id="12" creationId="{E782BF6B-0E67-BA22-4963-445EF6A0BCBB}"/>
          </ac:spMkLst>
        </pc:spChg>
        <pc:spChg chg="mod">
          <ac:chgData name="Copeland, Bill" userId="0ee2e1e5-2624-4480-99de-a672c98b5a72" providerId="ADAL" clId="{D891292A-8745-4043-BF88-4C64ECC9EE06}" dt="2024-05-13T20:18:21.197" v="5285" actId="20577"/>
          <ac:spMkLst>
            <pc:docMk/>
            <pc:sldMk cId="521133726" sldId="291"/>
            <ac:spMk id="14" creationId="{E30ACFF6-AAFA-CC22-5622-57408CD32694}"/>
          </ac:spMkLst>
        </pc:spChg>
        <pc:spChg chg="add mod">
          <ac:chgData name="Copeland, Bill" userId="0ee2e1e5-2624-4480-99de-a672c98b5a72" providerId="ADAL" clId="{D891292A-8745-4043-BF88-4C64ECC9EE06}" dt="2024-05-13T20:15:59.870" v="5183" actId="1038"/>
          <ac:spMkLst>
            <pc:docMk/>
            <pc:sldMk cId="521133726" sldId="291"/>
            <ac:spMk id="16" creationId="{E1400710-FF28-A53C-C86A-405099B8302A}"/>
          </ac:spMkLst>
        </pc:spChg>
        <pc:spChg chg="add mod">
          <ac:chgData name="Copeland, Bill" userId="0ee2e1e5-2624-4480-99de-a672c98b5a72" providerId="ADAL" clId="{D891292A-8745-4043-BF88-4C64ECC9EE06}" dt="2024-05-13T20:16:58.214" v="5219" actId="113"/>
          <ac:spMkLst>
            <pc:docMk/>
            <pc:sldMk cId="521133726" sldId="291"/>
            <ac:spMk id="19" creationId="{428427C2-158C-8F13-5CE5-0176352F19BE}"/>
          </ac:spMkLst>
        </pc:spChg>
        <pc:spChg chg="del">
          <ac:chgData name="Copeland, Bill" userId="0ee2e1e5-2624-4480-99de-a672c98b5a72" providerId="ADAL" clId="{D891292A-8745-4043-BF88-4C64ECC9EE06}" dt="2024-05-13T20:20:51.121" v="5422" actId="478"/>
          <ac:spMkLst>
            <pc:docMk/>
            <pc:sldMk cId="521133726" sldId="291"/>
            <ac:spMk id="21" creationId="{F7D8907C-9B60-8288-01B6-8DFBF1ABF2B8}"/>
          </ac:spMkLst>
        </pc:spChg>
        <pc:picChg chg="mod">
          <ac:chgData name="Copeland, Bill" userId="0ee2e1e5-2624-4480-99de-a672c98b5a72" providerId="ADAL" clId="{D891292A-8745-4043-BF88-4C64ECC9EE06}" dt="2024-05-13T20:17:53.197" v="5229" actId="1076"/>
          <ac:picMkLst>
            <pc:docMk/>
            <pc:sldMk cId="521133726" sldId="291"/>
            <ac:picMk id="6" creationId="{0BFE00FE-258A-80D2-23FA-88A2054C9C0E}"/>
          </ac:picMkLst>
        </pc:picChg>
        <pc:picChg chg="del">
          <ac:chgData name="Copeland, Bill" userId="0ee2e1e5-2624-4480-99de-a672c98b5a72" providerId="ADAL" clId="{D891292A-8745-4043-BF88-4C64ECC9EE06}" dt="2024-05-13T20:13:41.769" v="5157" actId="478"/>
          <ac:picMkLst>
            <pc:docMk/>
            <pc:sldMk cId="521133726" sldId="291"/>
            <ac:picMk id="9" creationId="{1E82F379-0144-5D1C-9EB0-37F5C93CCFDE}"/>
          </ac:picMkLst>
        </pc:picChg>
        <pc:picChg chg="add mod ord">
          <ac:chgData name="Copeland, Bill" userId="0ee2e1e5-2624-4480-99de-a672c98b5a72" providerId="ADAL" clId="{D891292A-8745-4043-BF88-4C64ECC9EE06}" dt="2024-05-13T20:17:14.792" v="5223" actId="1076"/>
          <ac:picMkLst>
            <pc:docMk/>
            <pc:sldMk cId="521133726" sldId="291"/>
            <ac:picMk id="10" creationId="{DCDD5B06-6FF9-D522-03A2-7FBC0FC20285}"/>
          </ac:picMkLst>
        </pc:picChg>
        <pc:picChg chg="add mod">
          <ac:chgData name="Copeland, Bill" userId="0ee2e1e5-2624-4480-99de-a672c98b5a72" providerId="ADAL" clId="{D891292A-8745-4043-BF88-4C64ECC9EE06}" dt="2024-05-13T20:16:13.367" v="5185" actId="1076"/>
          <ac:picMkLst>
            <pc:docMk/>
            <pc:sldMk cId="521133726" sldId="291"/>
            <ac:picMk id="18" creationId="{C2C7D4A0-94F5-3302-E79B-02C55C354C6C}"/>
          </ac:picMkLst>
        </pc:picChg>
      </pc:sldChg>
      <pc:sldChg chg="addSp delSp modSp add mod">
        <pc:chgData name="Copeland, Bill" userId="0ee2e1e5-2624-4480-99de-a672c98b5a72" providerId="ADAL" clId="{D891292A-8745-4043-BF88-4C64ECC9EE06}" dt="2024-05-13T20:25:01.499" v="5610" actId="1076"/>
        <pc:sldMkLst>
          <pc:docMk/>
          <pc:sldMk cId="2612108517" sldId="292"/>
        </pc:sldMkLst>
        <pc:spChg chg="mod">
          <ac:chgData name="Copeland, Bill" userId="0ee2e1e5-2624-4480-99de-a672c98b5a72" providerId="ADAL" clId="{D891292A-8745-4043-BF88-4C64ECC9EE06}" dt="2024-05-13T20:21:21.185" v="5440" actId="20577"/>
          <ac:spMkLst>
            <pc:docMk/>
            <pc:sldMk cId="2612108517" sldId="292"/>
            <ac:spMk id="2" creationId="{9FC25EB4-B470-2054-DF91-2AC4601EEA01}"/>
          </ac:spMkLst>
        </pc:spChg>
        <pc:spChg chg="mod">
          <ac:chgData name="Copeland, Bill" userId="0ee2e1e5-2624-4480-99de-a672c98b5a72" providerId="ADAL" clId="{D891292A-8745-4043-BF88-4C64ECC9EE06}" dt="2024-05-13T20:24:48.714" v="5606" actId="1076"/>
          <ac:spMkLst>
            <pc:docMk/>
            <pc:sldMk cId="2612108517" sldId="292"/>
            <ac:spMk id="8" creationId="{A9B95F3A-894C-722B-5927-400EF5FFBEFE}"/>
          </ac:spMkLst>
        </pc:spChg>
        <pc:spChg chg="mod">
          <ac:chgData name="Copeland, Bill" userId="0ee2e1e5-2624-4480-99de-a672c98b5a72" providerId="ADAL" clId="{D891292A-8745-4043-BF88-4C64ECC9EE06}" dt="2024-05-13T20:24:14.144" v="5605" actId="1038"/>
          <ac:spMkLst>
            <pc:docMk/>
            <pc:sldMk cId="2612108517" sldId="292"/>
            <ac:spMk id="11" creationId="{BF4949C5-EF41-C6B7-9221-AB20EBE3CA32}"/>
          </ac:spMkLst>
        </pc:spChg>
        <pc:spChg chg="mod">
          <ac:chgData name="Copeland, Bill" userId="0ee2e1e5-2624-4480-99de-a672c98b5a72" providerId="ADAL" clId="{D891292A-8745-4043-BF88-4C64ECC9EE06}" dt="2024-05-13T20:22:49.610" v="5452" actId="14100"/>
          <ac:spMkLst>
            <pc:docMk/>
            <pc:sldMk cId="2612108517" sldId="292"/>
            <ac:spMk id="12" creationId="{E782BF6B-0E67-BA22-4963-445EF6A0BCBB}"/>
          </ac:spMkLst>
        </pc:spChg>
        <pc:spChg chg="mod">
          <ac:chgData name="Copeland, Bill" userId="0ee2e1e5-2624-4480-99de-a672c98b5a72" providerId="ADAL" clId="{D891292A-8745-4043-BF88-4C64ECC9EE06}" dt="2024-05-13T20:24:56.274" v="5609" actId="1076"/>
          <ac:spMkLst>
            <pc:docMk/>
            <pc:sldMk cId="2612108517" sldId="292"/>
            <ac:spMk id="14" creationId="{E30ACFF6-AAFA-CC22-5622-57408CD32694}"/>
          </ac:spMkLst>
        </pc:spChg>
        <pc:spChg chg="mod">
          <ac:chgData name="Copeland, Bill" userId="0ee2e1e5-2624-4480-99de-a672c98b5a72" providerId="ADAL" clId="{D891292A-8745-4043-BF88-4C64ECC9EE06}" dt="2024-05-13T20:22:53.641" v="5453" actId="1076"/>
          <ac:spMkLst>
            <pc:docMk/>
            <pc:sldMk cId="2612108517" sldId="292"/>
            <ac:spMk id="21" creationId="{F7D8907C-9B60-8288-01B6-8DFBF1ABF2B8}"/>
          </ac:spMkLst>
        </pc:spChg>
        <pc:picChg chg="mod">
          <ac:chgData name="Copeland, Bill" userId="0ee2e1e5-2624-4480-99de-a672c98b5a72" providerId="ADAL" clId="{D891292A-8745-4043-BF88-4C64ECC9EE06}" dt="2024-05-13T20:25:01.499" v="5610" actId="1076"/>
          <ac:picMkLst>
            <pc:docMk/>
            <pc:sldMk cId="2612108517" sldId="292"/>
            <ac:picMk id="6" creationId="{0BFE00FE-258A-80D2-23FA-88A2054C9C0E}"/>
          </ac:picMkLst>
        </pc:picChg>
        <pc:picChg chg="del">
          <ac:chgData name="Copeland, Bill" userId="0ee2e1e5-2624-4480-99de-a672c98b5a72" providerId="ADAL" clId="{D891292A-8745-4043-BF88-4C64ECC9EE06}" dt="2024-05-13T20:21:53.680" v="5441" actId="478"/>
          <ac:picMkLst>
            <pc:docMk/>
            <pc:sldMk cId="2612108517" sldId="292"/>
            <ac:picMk id="9" creationId="{1E82F379-0144-5D1C-9EB0-37F5C93CCFDE}"/>
          </ac:picMkLst>
        </pc:picChg>
        <pc:picChg chg="add mod ord">
          <ac:chgData name="Copeland, Bill" userId="0ee2e1e5-2624-4480-99de-a672c98b5a72" providerId="ADAL" clId="{D891292A-8745-4043-BF88-4C64ECC9EE06}" dt="2024-05-13T20:24:52.452" v="5608" actId="1076"/>
          <ac:picMkLst>
            <pc:docMk/>
            <pc:sldMk cId="2612108517" sldId="292"/>
            <ac:picMk id="10" creationId="{461A9532-DD8C-E41F-DB60-445BE9BBA659}"/>
          </ac:picMkLst>
        </pc:picChg>
      </pc:sldChg>
    </pc:docChg>
  </pc:docChgLst>
  <pc:docChgLst>
    <pc:chgData name="Copeland, Bill" userId="0ee2e1e5-2624-4480-99de-a672c98b5a72" providerId="ADAL" clId="{2C835689-BC52-49C0-A68A-47BA875932C8}"/>
    <pc:docChg chg="custSel modSld">
      <pc:chgData name="Copeland, Bill" userId="0ee2e1e5-2624-4480-99de-a672c98b5a72" providerId="ADAL" clId="{2C835689-BC52-49C0-A68A-47BA875932C8}" dt="2024-06-22T09:38:22.229" v="30" actId="1076"/>
      <pc:docMkLst>
        <pc:docMk/>
      </pc:docMkLst>
      <pc:sldChg chg="modSp mod">
        <pc:chgData name="Copeland, Bill" userId="0ee2e1e5-2624-4480-99de-a672c98b5a72" providerId="ADAL" clId="{2C835689-BC52-49C0-A68A-47BA875932C8}" dt="2024-06-22T09:38:22.229" v="30" actId="1076"/>
        <pc:sldMkLst>
          <pc:docMk/>
          <pc:sldMk cId="819991194" sldId="256"/>
        </pc:sldMkLst>
        <pc:spChg chg="mod">
          <ac:chgData name="Copeland, Bill" userId="0ee2e1e5-2624-4480-99de-a672c98b5a72" providerId="ADAL" clId="{2C835689-BC52-49C0-A68A-47BA875932C8}" dt="2024-06-22T09:38:22.229" v="30" actId="1076"/>
          <ac:spMkLst>
            <pc:docMk/>
            <pc:sldMk cId="819991194" sldId="256"/>
            <ac:spMk id="3" creationId="{A45B9EF8-7A8D-76F8-DF9D-36AD321786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0EAF-6969-7AE7-A9FD-E6542D2A3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62818-09D8-10E8-DF01-DD0DBC725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AB2B7-0898-D76E-1CEC-2B7F9DA5D86F}"/>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011F96B3-E03C-4DA9-09F6-EBDBC1A03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B7BD9-8C2F-A120-B4A9-875A0C445666}"/>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59722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56A5-D7D2-65D8-3F3D-8E5431184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49EC-5DCC-5D48-A488-180C9E043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E74C5-1EBC-5B6A-E344-95F59C04996D}"/>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95118D36-95DF-E772-589E-D6B598852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C1D2B-A199-6A55-DCB0-FDA010FA102E}"/>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28952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FB2BE-2A6C-687C-1F9B-B1CAC77C97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C6B7B-034C-68DF-A0D9-C4E9C6726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1175D-0AB3-FC38-A94F-479894057937}"/>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22547429-2DFE-9216-78AC-5FB005BF9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658B3-00C6-8ABB-6DB7-2539F2D14032}"/>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93302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2FAF-221F-2DFA-F1E8-DAD93BDC2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EF423-B860-C082-2AD6-51FB97758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D659-880F-420A-363D-C0231815069C}"/>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FFC4FC61-CFAC-1E5F-1DF2-04F5CC103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16981-422D-CD6D-E406-A37E43352BAD}"/>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9438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C0B3-7DFB-AB1D-0AB7-2789721FD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B15960-E5D3-623B-5C66-F0A109CF1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2AF2E-3724-9C36-58FA-83D9E1EBAFB8}"/>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6BAA162D-26D5-F070-8294-3D686CE71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1FEAD-13AE-F7EF-1B15-AB0DA4D9C15F}"/>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35204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F0E2-8F79-7E80-E5FB-841E739A7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71A8E-DD56-8E46-E68F-470DA9F6B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5E216-0BBB-D26D-9C2B-EDED5D64A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C9FB2-B11F-70FE-90E1-D62A339741C5}"/>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6" name="Footer Placeholder 5">
            <a:extLst>
              <a:ext uri="{FF2B5EF4-FFF2-40B4-BE49-F238E27FC236}">
                <a16:creationId xmlns:a16="http://schemas.microsoft.com/office/drawing/2014/main" id="{8C75F992-F384-A60B-A0E8-E10730F58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9B79B-1881-3D96-39C2-67C1D0780991}"/>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270488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87DA-675A-7756-0A63-D770DE12E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2158CC-E0C6-CA27-EF1A-3BE5BC2B4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6EE20-4E89-57B5-D69A-B2E857A514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421FE-77B8-88A6-7AE2-99EA34444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364197-B189-9CC3-B1FB-C01A716C4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DCA6A-ADD9-7D78-1AAD-2AEEE3F4FE61}"/>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8" name="Footer Placeholder 7">
            <a:extLst>
              <a:ext uri="{FF2B5EF4-FFF2-40B4-BE49-F238E27FC236}">
                <a16:creationId xmlns:a16="http://schemas.microsoft.com/office/drawing/2014/main" id="{3C3EDDBE-058F-043E-3FF9-46DF10582D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DB6F0-D4F8-68F7-48C1-7D57CAB31D58}"/>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31992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71F8-8463-BF50-0DEC-69D041E608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0ABD5-FB01-C388-606E-6E137DDA2F02}"/>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4" name="Footer Placeholder 3">
            <a:extLst>
              <a:ext uri="{FF2B5EF4-FFF2-40B4-BE49-F238E27FC236}">
                <a16:creationId xmlns:a16="http://schemas.microsoft.com/office/drawing/2014/main" id="{2D13CF72-1EC4-DBF7-9E01-F114E2A71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10FB2-DF64-3240-6B69-92A481FFF4F9}"/>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7787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A848F-692C-78BA-CACC-CC70FB2EB9B4}"/>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3" name="Footer Placeholder 2">
            <a:extLst>
              <a:ext uri="{FF2B5EF4-FFF2-40B4-BE49-F238E27FC236}">
                <a16:creationId xmlns:a16="http://schemas.microsoft.com/office/drawing/2014/main" id="{8D69445C-9048-E544-90C0-30072E14C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B5BEB-3D24-62F3-C15A-33CD7A378822}"/>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15706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6870-05C5-4EBB-3E26-A51410B22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5654DE-8C23-9644-77E4-FBE982813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4019D-256C-5B7A-BCBD-6CC166DEC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58D2-BC12-A5EB-434C-573CE9F26AF8}"/>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6" name="Footer Placeholder 5">
            <a:extLst>
              <a:ext uri="{FF2B5EF4-FFF2-40B4-BE49-F238E27FC236}">
                <a16:creationId xmlns:a16="http://schemas.microsoft.com/office/drawing/2014/main" id="{72AD8212-D830-5CB0-ADC9-C2BFE717E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9FFAE-AFAA-FC22-7F0F-62A8F4DB6F3F}"/>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58295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3A5-6AA7-38F2-CC60-A66344A36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1E4BC-CFEA-558A-986B-44AAC3B1B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47FD1A-D9BE-6FF1-A577-096AD4D38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B5220-5B4D-CB44-5FF5-3FC2DA69445F}"/>
              </a:ext>
            </a:extLst>
          </p:cNvPr>
          <p:cNvSpPr>
            <a:spLocks noGrp="1"/>
          </p:cNvSpPr>
          <p:nvPr>
            <p:ph type="dt" sz="half" idx="10"/>
          </p:nvPr>
        </p:nvSpPr>
        <p:spPr/>
        <p:txBody>
          <a:bodyPr/>
          <a:lstStyle/>
          <a:p>
            <a:fld id="{B8876226-FFE0-41B4-A33D-BE6E40D57A16}" type="datetimeFigureOut">
              <a:rPr lang="en-US" smtClean="0"/>
              <a:t>7/20/2024</a:t>
            </a:fld>
            <a:endParaRPr lang="en-US"/>
          </a:p>
        </p:txBody>
      </p:sp>
      <p:sp>
        <p:nvSpPr>
          <p:cNvPr id="6" name="Footer Placeholder 5">
            <a:extLst>
              <a:ext uri="{FF2B5EF4-FFF2-40B4-BE49-F238E27FC236}">
                <a16:creationId xmlns:a16="http://schemas.microsoft.com/office/drawing/2014/main" id="{F3A94F08-0640-B26B-49CC-5B0D58366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47D2-28E4-87CF-5FB6-0CC4F66DA10A}"/>
              </a:ext>
            </a:extLst>
          </p:cNvPr>
          <p:cNvSpPr>
            <a:spLocks noGrp="1"/>
          </p:cNvSpPr>
          <p:nvPr>
            <p:ph type="sldNum" sz="quarter" idx="12"/>
          </p:nvPr>
        </p:nvSpPr>
        <p:spPr/>
        <p:txBody>
          <a:bodyPr/>
          <a:lstStyle/>
          <a:p>
            <a:fld id="{83038AE2-2739-4258-B8D6-FBF6AAAD4282}" type="slidenum">
              <a:rPr lang="en-US" smtClean="0"/>
              <a:t>‹#›</a:t>
            </a:fld>
            <a:endParaRPr lang="en-US"/>
          </a:p>
        </p:txBody>
      </p:sp>
    </p:spTree>
    <p:extLst>
      <p:ext uri="{BB962C8B-B14F-4D97-AF65-F5344CB8AC3E}">
        <p14:creationId xmlns:p14="http://schemas.microsoft.com/office/powerpoint/2010/main" val="362384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28B08-5F7C-1DB1-3B5F-023E19769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C6A03-93F9-18E8-9ACE-DB4327896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58809-0A22-529A-CDFE-9F33F8244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76226-FFE0-41B4-A33D-BE6E40D57A16}" type="datetimeFigureOut">
              <a:rPr lang="en-US" smtClean="0"/>
              <a:t>7/20/2024</a:t>
            </a:fld>
            <a:endParaRPr lang="en-US"/>
          </a:p>
        </p:txBody>
      </p:sp>
      <p:sp>
        <p:nvSpPr>
          <p:cNvPr id="5" name="Footer Placeholder 4">
            <a:extLst>
              <a:ext uri="{FF2B5EF4-FFF2-40B4-BE49-F238E27FC236}">
                <a16:creationId xmlns:a16="http://schemas.microsoft.com/office/drawing/2014/main" id="{98B27B9A-9237-206F-3F09-7BF9E3A12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5CA00C-7F07-6147-278D-EFCA757D03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38AE2-2739-4258-B8D6-FBF6AAAD4282}" type="slidenum">
              <a:rPr lang="en-US" smtClean="0"/>
              <a:t>‹#›</a:t>
            </a:fld>
            <a:endParaRPr lang="en-US"/>
          </a:p>
        </p:txBody>
      </p:sp>
    </p:spTree>
    <p:extLst>
      <p:ext uri="{BB962C8B-B14F-4D97-AF65-F5344CB8AC3E}">
        <p14:creationId xmlns:p14="http://schemas.microsoft.com/office/powerpoint/2010/main" val="195809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45B9EF8-7A8D-76F8-DF9D-36AD32178677}"/>
              </a:ext>
            </a:extLst>
          </p:cNvPr>
          <p:cNvSpPr>
            <a:spLocks noGrp="1"/>
          </p:cNvSpPr>
          <p:nvPr>
            <p:ph type="subTitle" idx="1"/>
          </p:nvPr>
        </p:nvSpPr>
        <p:spPr>
          <a:xfrm>
            <a:off x="769252" y="4215923"/>
            <a:ext cx="9280521" cy="1460096"/>
          </a:xfrm>
        </p:spPr>
        <p:txBody>
          <a:bodyPr anchor="t">
            <a:normAutofit/>
          </a:bodyPr>
          <a:lstStyle/>
          <a:p>
            <a:pPr algn="l"/>
            <a:r>
              <a:rPr lang="en-US" sz="2900" dirty="0"/>
              <a:t>eBuilder Training </a:t>
            </a:r>
          </a:p>
          <a:p>
            <a:pPr algn="l"/>
            <a:r>
              <a:rPr lang="en-US" sz="4000" dirty="0"/>
              <a:t>Cost Module - Supplement</a:t>
            </a:r>
          </a:p>
        </p:txBody>
      </p:sp>
      <p:pic>
        <p:nvPicPr>
          <p:cNvPr id="2" name="Picture 2" descr="A group of logos with text&#10;&#10;Description automatically generated">
            <a:extLst>
              <a:ext uri="{FF2B5EF4-FFF2-40B4-BE49-F238E27FC236}">
                <a16:creationId xmlns:a16="http://schemas.microsoft.com/office/drawing/2014/main" id="{2ED21073-CC7D-E277-1676-8CFF309A7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43" y="1373995"/>
            <a:ext cx="10776316" cy="221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9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782F20B-2E3A-D334-FB0E-870301D9F65A}"/>
              </a:ext>
            </a:extLst>
          </p:cNvPr>
          <p:cNvPicPr>
            <a:picLocks noChangeAspect="1"/>
          </p:cNvPicPr>
          <p:nvPr/>
        </p:nvPicPr>
        <p:blipFill>
          <a:blip r:embed="rId2"/>
          <a:stretch>
            <a:fillRect/>
          </a:stretch>
        </p:blipFill>
        <p:spPr>
          <a:xfrm>
            <a:off x="431632" y="1892768"/>
            <a:ext cx="11490385" cy="3986720"/>
          </a:xfrm>
          <a:prstGeom prst="rect">
            <a:avLst/>
          </a:prstGeom>
        </p:spPr>
      </p:pic>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425359" y="220076"/>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Statuses for Commitment Processes </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3"/>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615719" y="2677862"/>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sp>
        <p:nvSpPr>
          <p:cNvPr id="7" name="TextBox 6">
            <a:extLst>
              <a:ext uri="{FF2B5EF4-FFF2-40B4-BE49-F238E27FC236}">
                <a16:creationId xmlns:a16="http://schemas.microsoft.com/office/drawing/2014/main" id="{E9FC73D2-7B57-A67E-93EA-37C071B1F3EF}"/>
              </a:ext>
            </a:extLst>
          </p:cNvPr>
          <p:cNvSpPr txBox="1"/>
          <p:nvPr/>
        </p:nvSpPr>
        <p:spPr>
          <a:xfrm>
            <a:off x="687334" y="5977276"/>
            <a:ext cx="1172809" cy="276999"/>
          </a:xfrm>
          <a:prstGeom prst="rect">
            <a:avLst/>
          </a:prstGeom>
          <a:noFill/>
          <a:ln>
            <a:solidFill>
              <a:srgbClr val="FF0000"/>
            </a:solidFill>
          </a:ln>
        </p:spPr>
        <p:txBody>
          <a:bodyPr wrap="square" rtlCol="0">
            <a:spAutoFit/>
          </a:bodyPr>
          <a:lstStyle/>
          <a:p>
            <a:r>
              <a:rPr lang="en-US" sz="1200" dirty="0">
                <a:solidFill>
                  <a:srgbClr val="FF0000"/>
                </a:solidFill>
              </a:rPr>
              <a:t>Status = Draft </a:t>
            </a:r>
          </a:p>
        </p:txBody>
      </p:sp>
      <p:sp>
        <p:nvSpPr>
          <p:cNvPr id="55" name="TextBox 54">
            <a:extLst>
              <a:ext uri="{FF2B5EF4-FFF2-40B4-BE49-F238E27FC236}">
                <a16:creationId xmlns:a16="http://schemas.microsoft.com/office/drawing/2014/main" id="{3B27702B-1791-1386-1D64-4EEE1E7DFED0}"/>
              </a:ext>
            </a:extLst>
          </p:cNvPr>
          <p:cNvSpPr txBox="1"/>
          <p:nvPr/>
        </p:nvSpPr>
        <p:spPr>
          <a:xfrm>
            <a:off x="8958045" y="5977278"/>
            <a:ext cx="1315554" cy="276999"/>
          </a:xfrm>
          <a:prstGeom prst="rect">
            <a:avLst/>
          </a:prstGeom>
          <a:noFill/>
          <a:ln>
            <a:solidFill>
              <a:srgbClr val="FF0000"/>
            </a:solidFill>
          </a:ln>
        </p:spPr>
        <p:txBody>
          <a:bodyPr wrap="square" rtlCol="0">
            <a:spAutoFit/>
          </a:bodyPr>
          <a:lstStyle/>
          <a:p>
            <a:r>
              <a:rPr lang="en-US" sz="1200" dirty="0">
                <a:solidFill>
                  <a:srgbClr val="FF0000"/>
                </a:solidFill>
              </a:rPr>
              <a:t>Status = Pending </a:t>
            </a:r>
          </a:p>
        </p:txBody>
      </p:sp>
      <p:sp>
        <p:nvSpPr>
          <p:cNvPr id="64" name="TextBox 63">
            <a:extLst>
              <a:ext uri="{FF2B5EF4-FFF2-40B4-BE49-F238E27FC236}">
                <a16:creationId xmlns:a16="http://schemas.microsoft.com/office/drawing/2014/main" id="{27C1F65C-D0A5-8D9F-E4C4-8F9C7E4162B0}"/>
              </a:ext>
            </a:extLst>
          </p:cNvPr>
          <p:cNvSpPr txBox="1"/>
          <p:nvPr/>
        </p:nvSpPr>
        <p:spPr>
          <a:xfrm>
            <a:off x="10691340" y="5977277"/>
            <a:ext cx="1380684" cy="276999"/>
          </a:xfrm>
          <a:prstGeom prst="rect">
            <a:avLst/>
          </a:prstGeom>
          <a:noFill/>
          <a:ln>
            <a:solidFill>
              <a:srgbClr val="FF0000"/>
            </a:solidFill>
          </a:ln>
        </p:spPr>
        <p:txBody>
          <a:bodyPr wrap="square" rtlCol="0">
            <a:spAutoFit/>
          </a:bodyPr>
          <a:lstStyle/>
          <a:p>
            <a:r>
              <a:rPr lang="en-US" sz="1200" dirty="0">
                <a:solidFill>
                  <a:srgbClr val="FF0000"/>
                </a:solidFill>
              </a:rPr>
              <a:t>Status = Approved</a:t>
            </a:r>
          </a:p>
        </p:txBody>
      </p:sp>
      <p:cxnSp>
        <p:nvCxnSpPr>
          <p:cNvPr id="19" name="Straight Connector 18">
            <a:extLst>
              <a:ext uri="{FF2B5EF4-FFF2-40B4-BE49-F238E27FC236}">
                <a16:creationId xmlns:a16="http://schemas.microsoft.com/office/drawing/2014/main" id="{2C145C2B-7F36-87BD-E422-A456D2712986}"/>
              </a:ext>
            </a:extLst>
          </p:cNvPr>
          <p:cNvCxnSpPr>
            <a:cxnSpLocks/>
          </p:cNvCxnSpPr>
          <p:nvPr/>
        </p:nvCxnSpPr>
        <p:spPr>
          <a:xfrm flipH="1">
            <a:off x="2794956" y="4119803"/>
            <a:ext cx="12671" cy="199767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0F647C-70E7-BC77-3D95-48C03D3DD635}"/>
              </a:ext>
            </a:extLst>
          </p:cNvPr>
          <p:cNvCxnSpPr>
            <a:cxnSpLocks/>
          </p:cNvCxnSpPr>
          <p:nvPr/>
        </p:nvCxnSpPr>
        <p:spPr>
          <a:xfrm>
            <a:off x="1035170" y="2432418"/>
            <a:ext cx="4038" cy="16748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679DF0-1DE6-7424-619D-68E10E2A7B6A}"/>
              </a:ext>
            </a:extLst>
          </p:cNvPr>
          <p:cNvCxnSpPr>
            <a:cxnSpLocks/>
          </p:cNvCxnSpPr>
          <p:nvPr/>
        </p:nvCxnSpPr>
        <p:spPr>
          <a:xfrm flipH="1">
            <a:off x="1035170" y="4107255"/>
            <a:ext cx="177245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43B2C8-9899-CC7F-7754-18473E243A90}"/>
              </a:ext>
            </a:extLst>
          </p:cNvPr>
          <p:cNvCxnSpPr>
            <a:cxnSpLocks/>
          </p:cNvCxnSpPr>
          <p:nvPr/>
        </p:nvCxnSpPr>
        <p:spPr>
          <a:xfrm flipH="1">
            <a:off x="8134731" y="4029086"/>
            <a:ext cx="47445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73BA84-B41A-A4A3-1A5E-38DDF8BBC3CF}"/>
              </a:ext>
            </a:extLst>
          </p:cNvPr>
          <p:cNvCxnSpPr>
            <a:cxnSpLocks/>
          </p:cNvCxnSpPr>
          <p:nvPr/>
        </p:nvCxnSpPr>
        <p:spPr>
          <a:xfrm flipV="1">
            <a:off x="8622614" y="2432418"/>
            <a:ext cx="0" cy="159666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3AE0F6AD-B8E3-ED64-EBE9-36A94106AC77}"/>
              </a:ext>
            </a:extLst>
          </p:cNvPr>
          <p:cNvSpPr txBox="1">
            <a:spLocks/>
          </p:cNvSpPr>
          <p:nvPr/>
        </p:nvSpPr>
        <p:spPr>
          <a:xfrm>
            <a:off x="7008176" y="1238280"/>
            <a:ext cx="4734121" cy="4516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dirty="0">
                <a:solidFill>
                  <a:schemeClr val="accent1">
                    <a:lumMod val="50000"/>
                  </a:schemeClr>
                </a:solidFill>
                <a:highlight>
                  <a:srgbClr val="FFFF00"/>
                </a:highlight>
                <a:latin typeface="Aptos" panose="020B0004020202020204" pitchFamily="34" charset="0"/>
              </a:rPr>
              <a:t>Note: </a:t>
            </a:r>
            <a:r>
              <a:rPr lang="en-US" sz="1200" dirty="0">
                <a:solidFill>
                  <a:schemeClr val="accent1">
                    <a:lumMod val="50000"/>
                  </a:schemeClr>
                </a:solidFill>
                <a:highlight>
                  <a:srgbClr val="FFFF00"/>
                </a:highlight>
                <a:latin typeface="Aptos" panose="020B0004020202020204" pitchFamily="34" charset="0"/>
              </a:rPr>
              <a:t>Projected is an available status for commitment amendments and changes. </a:t>
            </a:r>
            <a:endParaRPr lang="en-US" sz="1200"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200" dirty="0">
              <a:solidFill>
                <a:schemeClr val="accent1">
                  <a:lumMod val="50000"/>
                </a:schemeClr>
              </a:solidFill>
              <a:latin typeface="Aptos" panose="020B0004020202020204" pitchFamily="34" charset="0"/>
            </a:endParaRPr>
          </a:p>
        </p:txBody>
      </p:sp>
      <p:graphicFrame>
        <p:nvGraphicFramePr>
          <p:cNvPr id="8" name="Table 7">
            <a:extLst>
              <a:ext uri="{FF2B5EF4-FFF2-40B4-BE49-F238E27FC236}">
                <a16:creationId xmlns:a16="http://schemas.microsoft.com/office/drawing/2014/main" id="{AC35C998-6F8E-8E3C-6F9A-B679557472A3}"/>
              </a:ext>
            </a:extLst>
          </p:cNvPr>
          <p:cNvGraphicFramePr>
            <a:graphicFrameLocks noGrp="1"/>
          </p:cNvGraphicFramePr>
          <p:nvPr/>
        </p:nvGraphicFramePr>
        <p:xfrm>
          <a:off x="1273739" y="1087062"/>
          <a:ext cx="4487594" cy="1067128"/>
        </p:xfrm>
        <a:graphic>
          <a:graphicData uri="http://schemas.openxmlformats.org/drawingml/2006/table">
            <a:tbl>
              <a:tblPr firstRow="1" bandRow="1">
                <a:tableStyleId>{5C22544A-7EE6-4342-B048-85BDC9FD1C3A}</a:tableStyleId>
              </a:tblPr>
              <a:tblGrid>
                <a:gridCol w="4487594">
                  <a:extLst>
                    <a:ext uri="{9D8B030D-6E8A-4147-A177-3AD203B41FA5}">
                      <a16:colId xmlns:a16="http://schemas.microsoft.com/office/drawing/2014/main" val="2032313075"/>
                    </a:ext>
                  </a:extLst>
                </a:gridCol>
              </a:tblGrid>
              <a:tr h="279700">
                <a:tc>
                  <a:txBody>
                    <a:bodyPr/>
                    <a:lstStyle/>
                    <a:p>
                      <a:r>
                        <a:rPr lang="en-US" sz="1600" dirty="0"/>
                        <a:t>All Commitment Amendments and Change Orders</a:t>
                      </a:r>
                    </a:p>
                  </a:txBody>
                  <a:tcPr/>
                </a:tc>
                <a:extLst>
                  <a:ext uri="{0D108BD9-81ED-4DB2-BD59-A6C34878D82A}">
                    <a16:rowId xmlns:a16="http://schemas.microsoft.com/office/drawing/2014/main" val="3017860980"/>
                  </a:ext>
                </a:extLst>
              </a:tr>
              <a:tr h="355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30.14 – Change Order / Amendment Request (COAR)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Standard Consultant Agreement </a:t>
                      </a:r>
                      <a:endParaRPr lang="en-US" sz="1100" dirty="0"/>
                    </a:p>
                  </a:txBody>
                  <a:tcPr/>
                </a:tc>
                <a:extLst>
                  <a:ext uri="{0D108BD9-81ED-4DB2-BD59-A6C34878D82A}">
                    <a16:rowId xmlns:a16="http://schemas.microsoft.com/office/drawing/2014/main" val="2919897303"/>
                  </a:ext>
                </a:extLst>
              </a:tr>
              <a:tr h="305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accent1">
                            <a:lumMod val="50000"/>
                          </a:schemeClr>
                        </a:solidFill>
                        <a:latin typeface="Aptos" panose="020B0004020202020204" pitchFamily="34" charset="0"/>
                      </a:endParaRPr>
                    </a:p>
                  </a:txBody>
                  <a:tcPr/>
                </a:tc>
                <a:extLst>
                  <a:ext uri="{0D108BD9-81ED-4DB2-BD59-A6C34878D82A}">
                    <a16:rowId xmlns:a16="http://schemas.microsoft.com/office/drawing/2014/main" val="942255256"/>
                  </a:ext>
                </a:extLst>
              </a:tr>
            </a:tbl>
          </a:graphicData>
        </a:graphic>
      </p:graphicFrame>
      <p:cxnSp>
        <p:nvCxnSpPr>
          <p:cNvPr id="14" name="Straight Connector 13">
            <a:extLst>
              <a:ext uri="{FF2B5EF4-FFF2-40B4-BE49-F238E27FC236}">
                <a16:creationId xmlns:a16="http://schemas.microsoft.com/office/drawing/2014/main" id="{3AFF99A6-08C4-3BE2-726D-D96806361C27}"/>
              </a:ext>
            </a:extLst>
          </p:cNvPr>
          <p:cNvCxnSpPr>
            <a:cxnSpLocks/>
          </p:cNvCxnSpPr>
          <p:nvPr/>
        </p:nvCxnSpPr>
        <p:spPr>
          <a:xfrm flipV="1">
            <a:off x="8134731" y="4029086"/>
            <a:ext cx="0" cy="20883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362A47-32DE-F9B1-E66F-099C6A3327EC}"/>
              </a:ext>
            </a:extLst>
          </p:cNvPr>
          <p:cNvSpPr txBox="1"/>
          <p:nvPr/>
        </p:nvSpPr>
        <p:spPr>
          <a:xfrm>
            <a:off x="4861270" y="5988786"/>
            <a:ext cx="1315554" cy="276999"/>
          </a:xfrm>
          <a:prstGeom prst="rect">
            <a:avLst/>
          </a:prstGeom>
          <a:noFill/>
          <a:ln>
            <a:solidFill>
              <a:srgbClr val="FF0000"/>
            </a:solidFill>
          </a:ln>
        </p:spPr>
        <p:txBody>
          <a:bodyPr wrap="square" rtlCol="0">
            <a:spAutoFit/>
          </a:bodyPr>
          <a:lstStyle/>
          <a:p>
            <a:r>
              <a:rPr lang="en-US" sz="1200" dirty="0">
                <a:solidFill>
                  <a:srgbClr val="FF0000"/>
                </a:solidFill>
              </a:rPr>
              <a:t>Status = Projected </a:t>
            </a:r>
          </a:p>
        </p:txBody>
      </p:sp>
      <p:cxnSp>
        <p:nvCxnSpPr>
          <p:cNvPr id="20" name="Straight Connector 19">
            <a:extLst>
              <a:ext uri="{FF2B5EF4-FFF2-40B4-BE49-F238E27FC236}">
                <a16:creationId xmlns:a16="http://schemas.microsoft.com/office/drawing/2014/main" id="{C6850219-6AFE-3B59-7E46-7A7ED44FAB12}"/>
              </a:ext>
            </a:extLst>
          </p:cNvPr>
          <p:cNvCxnSpPr>
            <a:cxnSpLocks/>
          </p:cNvCxnSpPr>
          <p:nvPr/>
        </p:nvCxnSpPr>
        <p:spPr>
          <a:xfrm flipV="1">
            <a:off x="11335696" y="2493034"/>
            <a:ext cx="0" cy="306102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EE730-7AA3-3D53-236A-9120FC882FE2}"/>
              </a:ext>
            </a:extLst>
          </p:cNvPr>
          <p:cNvCxnSpPr>
            <a:cxnSpLocks/>
          </p:cNvCxnSpPr>
          <p:nvPr/>
        </p:nvCxnSpPr>
        <p:spPr>
          <a:xfrm flipH="1">
            <a:off x="10515600" y="5554058"/>
            <a:ext cx="82009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8D0E2D-5F6D-FC00-1E88-7BCCEB1AFFAC}"/>
              </a:ext>
            </a:extLst>
          </p:cNvPr>
          <p:cNvCxnSpPr>
            <a:cxnSpLocks/>
          </p:cNvCxnSpPr>
          <p:nvPr/>
        </p:nvCxnSpPr>
        <p:spPr>
          <a:xfrm flipV="1">
            <a:off x="10515600" y="5539594"/>
            <a:ext cx="0" cy="58480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8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7F18-2AFB-E2AD-F8F4-C8C252BD25C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6F11DE0-44F0-04C7-3CA3-1E0E7A84C7E4}"/>
              </a:ext>
            </a:extLst>
          </p:cNvPr>
          <p:cNvPicPr>
            <a:picLocks noChangeAspect="1"/>
          </p:cNvPicPr>
          <p:nvPr/>
        </p:nvPicPr>
        <p:blipFill>
          <a:blip r:embed="rId2"/>
          <a:stretch>
            <a:fillRect/>
          </a:stretch>
        </p:blipFill>
        <p:spPr>
          <a:xfrm>
            <a:off x="998430" y="1200843"/>
            <a:ext cx="10910500" cy="4857911"/>
          </a:xfrm>
          <a:prstGeom prst="rect">
            <a:avLst/>
          </a:prstGeom>
        </p:spPr>
      </p:pic>
      <p:pic>
        <p:nvPicPr>
          <p:cNvPr id="3" name="Picture 2">
            <a:extLst>
              <a:ext uri="{FF2B5EF4-FFF2-40B4-BE49-F238E27FC236}">
                <a16:creationId xmlns:a16="http://schemas.microsoft.com/office/drawing/2014/main" id="{AFA2CEB3-82CB-FE93-17E8-3B7BFE473AF8}"/>
              </a:ext>
            </a:extLst>
          </p:cNvPr>
          <p:cNvPicPr>
            <a:picLocks noChangeAspect="1"/>
          </p:cNvPicPr>
          <p:nvPr/>
        </p:nvPicPr>
        <p:blipFill>
          <a:blip r:embed="rId3"/>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C6E2861C-138C-A678-DDC3-DE29B95C6A84}"/>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8D6AB1-B92E-83ED-58D3-179DD06C0EAD}"/>
              </a:ext>
            </a:extLst>
          </p:cNvPr>
          <p:cNvSpPr txBox="1">
            <a:spLocks/>
          </p:cNvSpPr>
          <p:nvPr/>
        </p:nvSpPr>
        <p:spPr>
          <a:xfrm>
            <a:off x="3899140" y="232915"/>
            <a:ext cx="813742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Project Cost Summary - Actuals  </a:t>
            </a:r>
          </a:p>
        </p:txBody>
      </p:sp>
      <p:sp>
        <p:nvSpPr>
          <p:cNvPr id="7" name="Rectangle 6">
            <a:extLst>
              <a:ext uri="{FF2B5EF4-FFF2-40B4-BE49-F238E27FC236}">
                <a16:creationId xmlns:a16="http://schemas.microsoft.com/office/drawing/2014/main" id="{88184474-43ED-F3B6-97BD-3DA64C06025C}"/>
              </a:ext>
            </a:extLst>
          </p:cNvPr>
          <p:cNvSpPr/>
          <p:nvPr/>
        </p:nvSpPr>
        <p:spPr>
          <a:xfrm>
            <a:off x="77171" y="1808431"/>
            <a:ext cx="3454198"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Actuals Received</a:t>
            </a:r>
            <a:r>
              <a:rPr lang="en-US" sz="1100" dirty="0">
                <a:solidFill>
                  <a:srgbClr val="FF0000"/>
                </a:solidFill>
              </a:rPr>
              <a:t>: This is the amount of all approved invoices as well as those marked with a status of  “received.”  </a:t>
            </a:r>
          </a:p>
        </p:txBody>
      </p:sp>
      <p:sp>
        <p:nvSpPr>
          <p:cNvPr id="8" name="Rectangle 7">
            <a:extLst>
              <a:ext uri="{FF2B5EF4-FFF2-40B4-BE49-F238E27FC236}">
                <a16:creationId xmlns:a16="http://schemas.microsoft.com/office/drawing/2014/main" id="{99581B8F-9659-84DF-7ED0-0BF94CC2C318}"/>
              </a:ext>
            </a:extLst>
          </p:cNvPr>
          <p:cNvSpPr/>
          <p:nvPr/>
        </p:nvSpPr>
        <p:spPr>
          <a:xfrm>
            <a:off x="663640" y="2428610"/>
            <a:ext cx="3640941" cy="3678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Actuals Approved</a:t>
            </a:r>
            <a:r>
              <a:rPr lang="en-US" sz="1100" dirty="0">
                <a:solidFill>
                  <a:srgbClr val="FF0000"/>
                </a:solidFill>
              </a:rPr>
              <a:t>: This is the total amount of invoices with status of “approved.” </a:t>
            </a:r>
          </a:p>
        </p:txBody>
      </p:sp>
      <p:sp>
        <p:nvSpPr>
          <p:cNvPr id="9" name="Rectangle 8">
            <a:extLst>
              <a:ext uri="{FF2B5EF4-FFF2-40B4-BE49-F238E27FC236}">
                <a16:creationId xmlns:a16="http://schemas.microsoft.com/office/drawing/2014/main" id="{06584698-E281-7221-E4FB-FF9CE23918D5}"/>
              </a:ext>
            </a:extLst>
          </p:cNvPr>
          <p:cNvSpPr/>
          <p:nvPr/>
        </p:nvSpPr>
        <p:spPr>
          <a:xfrm>
            <a:off x="856276" y="2839371"/>
            <a:ext cx="3874962" cy="4075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Actuals Paid: </a:t>
            </a:r>
            <a:r>
              <a:rPr lang="en-US" sz="1100" dirty="0">
                <a:solidFill>
                  <a:srgbClr val="FF0000"/>
                </a:solidFill>
              </a:rPr>
              <a:t>The total amount of all invoices with a status of “paid.”</a:t>
            </a:r>
          </a:p>
        </p:txBody>
      </p:sp>
      <p:sp>
        <p:nvSpPr>
          <p:cNvPr id="10" name="Rectangle 9">
            <a:extLst>
              <a:ext uri="{FF2B5EF4-FFF2-40B4-BE49-F238E27FC236}">
                <a16:creationId xmlns:a16="http://schemas.microsoft.com/office/drawing/2014/main" id="{6B7B7B68-1293-9AE5-1052-8E53F7244F54}"/>
              </a:ext>
            </a:extLst>
          </p:cNvPr>
          <p:cNvSpPr/>
          <p:nvPr/>
        </p:nvSpPr>
        <p:spPr>
          <a:xfrm>
            <a:off x="3531369" y="4415402"/>
            <a:ext cx="3929252" cy="2262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l"/>
            <a:endParaRPr lang="en-US" sz="1100" b="1" dirty="0">
              <a:solidFill>
                <a:srgbClr val="FF0000"/>
              </a:solidFill>
            </a:endParaRPr>
          </a:p>
          <a:p>
            <a:pPr algn="l"/>
            <a:endParaRPr lang="en-US" sz="1100" b="1" dirty="0">
              <a:solidFill>
                <a:srgbClr val="FF0000"/>
              </a:solidFill>
            </a:endParaRPr>
          </a:p>
          <a:p>
            <a:pPr algn="l"/>
            <a:r>
              <a:rPr lang="en-US" sz="1100" b="1" dirty="0">
                <a:solidFill>
                  <a:srgbClr val="FF0000"/>
                </a:solidFill>
              </a:rPr>
              <a:t>Amount Retained</a:t>
            </a:r>
            <a:r>
              <a:rPr lang="en-US" sz="1100" dirty="0">
                <a:solidFill>
                  <a:srgbClr val="FF0000"/>
                </a:solidFill>
              </a:rPr>
              <a:t>: This is the total amount being retained.</a:t>
            </a:r>
          </a:p>
          <a:p>
            <a:br>
              <a:rPr lang="en-US" sz="1100" dirty="0"/>
            </a:br>
            <a:endParaRPr lang="en-US" sz="1100" dirty="0">
              <a:solidFill>
                <a:schemeClr val="accent1">
                  <a:lumMod val="75000"/>
                </a:schemeClr>
              </a:solidFill>
            </a:endParaRPr>
          </a:p>
        </p:txBody>
      </p:sp>
      <p:sp>
        <p:nvSpPr>
          <p:cNvPr id="11" name="Rectangle 10">
            <a:extLst>
              <a:ext uri="{FF2B5EF4-FFF2-40B4-BE49-F238E27FC236}">
                <a16:creationId xmlns:a16="http://schemas.microsoft.com/office/drawing/2014/main" id="{75E824E8-6C6D-4CEF-B110-7DC7287A759B}"/>
              </a:ext>
            </a:extLst>
          </p:cNvPr>
          <p:cNvSpPr/>
          <p:nvPr/>
        </p:nvSpPr>
        <p:spPr>
          <a:xfrm>
            <a:off x="2671755" y="3901061"/>
            <a:ext cx="4108607" cy="479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Net Actuals Approved: </a:t>
            </a:r>
            <a:r>
              <a:rPr lang="en-US" sz="1100" dirty="0">
                <a:solidFill>
                  <a:srgbClr val="FF0000"/>
                </a:solidFill>
              </a:rPr>
              <a:t>This is the total amount of approved invoices less retainage held (retainage not yet paid).</a:t>
            </a:r>
          </a:p>
        </p:txBody>
      </p:sp>
      <p:sp>
        <p:nvSpPr>
          <p:cNvPr id="12" name="Rectangle 11">
            <a:extLst>
              <a:ext uri="{FF2B5EF4-FFF2-40B4-BE49-F238E27FC236}">
                <a16:creationId xmlns:a16="http://schemas.microsoft.com/office/drawing/2014/main" id="{61D005F7-5B57-243B-2115-FCEB7C8A9B1F}"/>
              </a:ext>
            </a:extLst>
          </p:cNvPr>
          <p:cNvSpPr/>
          <p:nvPr/>
        </p:nvSpPr>
        <p:spPr>
          <a:xfrm>
            <a:off x="1397479" y="3289739"/>
            <a:ext cx="4520242"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1100" b="1" dirty="0">
              <a:solidFill>
                <a:srgbClr val="FF0000"/>
              </a:solidFill>
            </a:endParaRPr>
          </a:p>
          <a:p>
            <a:r>
              <a:rPr lang="en-US" sz="1100" b="1" dirty="0">
                <a:solidFill>
                  <a:srgbClr val="FF0000"/>
                </a:solidFill>
              </a:rPr>
              <a:t>Net Actuals Paid: </a:t>
            </a:r>
            <a:r>
              <a:rPr lang="en-US" sz="1100" dirty="0">
                <a:solidFill>
                  <a:srgbClr val="FF0000"/>
                </a:solidFill>
              </a:rPr>
              <a:t>This is the amount of all invoices that have been paid, not including retainage. The formula is as follows:</a:t>
            </a:r>
          </a:p>
          <a:p>
            <a:r>
              <a:rPr lang="en-US" sz="1100" dirty="0">
                <a:solidFill>
                  <a:srgbClr val="FF0000"/>
                </a:solidFill>
              </a:rPr>
              <a:t>paid invoices - retainage held (retainage not yet paid).</a:t>
            </a:r>
          </a:p>
          <a:p>
            <a:endParaRPr lang="en-US" sz="1100" b="1" dirty="0">
              <a:solidFill>
                <a:srgbClr val="FF0000"/>
              </a:solidFill>
            </a:endParaRPr>
          </a:p>
        </p:txBody>
      </p:sp>
      <p:sp>
        <p:nvSpPr>
          <p:cNvPr id="16" name="Rectangle 15">
            <a:extLst>
              <a:ext uri="{FF2B5EF4-FFF2-40B4-BE49-F238E27FC236}">
                <a16:creationId xmlns:a16="http://schemas.microsoft.com/office/drawing/2014/main" id="{7188D287-86DD-4529-418D-69E6E2AEA683}"/>
              </a:ext>
            </a:extLst>
          </p:cNvPr>
          <p:cNvSpPr/>
          <p:nvPr/>
        </p:nvSpPr>
        <p:spPr>
          <a:xfrm>
            <a:off x="4038601" y="4692224"/>
            <a:ext cx="4346274" cy="249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l"/>
            <a:r>
              <a:rPr lang="en-US" sz="1100" b="1" dirty="0">
                <a:solidFill>
                  <a:srgbClr val="FF0000"/>
                </a:solidFill>
              </a:rPr>
              <a:t>Retainage Released</a:t>
            </a:r>
            <a:r>
              <a:rPr lang="en-US" sz="1100" dirty="0">
                <a:solidFill>
                  <a:srgbClr val="FF0000"/>
                </a:solidFill>
              </a:rPr>
              <a:t>: This is the amount that is approved to be released.</a:t>
            </a:r>
          </a:p>
        </p:txBody>
      </p:sp>
      <p:sp>
        <p:nvSpPr>
          <p:cNvPr id="18" name="Rectangle 17">
            <a:extLst>
              <a:ext uri="{FF2B5EF4-FFF2-40B4-BE49-F238E27FC236}">
                <a16:creationId xmlns:a16="http://schemas.microsoft.com/office/drawing/2014/main" id="{068D982B-D06F-2209-AF6E-887378811C52}"/>
              </a:ext>
            </a:extLst>
          </p:cNvPr>
          <p:cNvSpPr/>
          <p:nvPr/>
        </p:nvSpPr>
        <p:spPr>
          <a:xfrm>
            <a:off x="4726058" y="4982406"/>
            <a:ext cx="4469700" cy="383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l"/>
            <a:r>
              <a:rPr lang="en-US" sz="1100" b="1" dirty="0">
                <a:solidFill>
                  <a:srgbClr val="FF0000"/>
                </a:solidFill>
              </a:rPr>
              <a:t>Actual Cost to Complete</a:t>
            </a:r>
            <a:r>
              <a:rPr lang="en-US" sz="1100" dirty="0">
                <a:solidFill>
                  <a:srgbClr val="FF0000"/>
                </a:solidFill>
              </a:rPr>
              <a:t>: This is the total invoice amount needed to fulfill all commitments. (project commitments) – (actuals approved)</a:t>
            </a:r>
          </a:p>
        </p:txBody>
      </p:sp>
      <p:sp>
        <p:nvSpPr>
          <p:cNvPr id="19" name="Rectangle 18">
            <a:extLst>
              <a:ext uri="{FF2B5EF4-FFF2-40B4-BE49-F238E27FC236}">
                <a16:creationId xmlns:a16="http://schemas.microsoft.com/office/drawing/2014/main" id="{596667AE-5EFE-DD12-6E66-E8120BEA1DC8}"/>
              </a:ext>
            </a:extLst>
          </p:cNvPr>
          <p:cNvSpPr/>
          <p:nvPr/>
        </p:nvSpPr>
        <p:spPr>
          <a:xfrm>
            <a:off x="1561690" y="5373875"/>
            <a:ext cx="8407934" cy="456774"/>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lgn="l"/>
            <a:r>
              <a:rPr lang="en-US" sz="1100" b="1">
                <a:solidFill>
                  <a:srgbClr val="FF0000"/>
                </a:solidFill>
              </a:rPr>
              <a:t>Percent Cost Complete</a:t>
            </a:r>
            <a:r>
              <a:rPr lang="en-US" sz="1100" dirty="0">
                <a:solidFill>
                  <a:srgbClr val="FF0000"/>
                </a:solidFill>
              </a:rPr>
              <a:t>: This is the percentage amount of the costs necessary to complete the project based on the current budget. This total is derived by dividing approved invoices by projected commitments. The formula is as follows: % = (approved invoices) / (projected commitments).</a:t>
            </a:r>
          </a:p>
        </p:txBody>
      </p:sp>
    </p:spTree>
    <p:extLst>
      <p:ext uri="{BB962C8B-B14F-4D97-AF65-F5344CB8AC3E}">
        <p14:creationId xmlns:p14="http://schemas.microsoft.com/office/powerpoint/2010/main" val="370438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3572AD2-7C3F-EFD2-5D94-A838472DCEFB}"/>
              </a:ext>
            </a:extLst>
          </p:cNvPr>
          <p:cNvPicPr>
            <a:picLocks noChangeAspect="1"/>
          </p:cNvPicPr>
          <p:nvPr/>
        </p:nvPicPr>
        <p:blipFill>
          <a:blip r:embed="rId2"/>
          <a:stretch>
            <a:fillRect/>
          </a:stretch>
        </p:blipFill>
        <p:spPr>
          <a:xfrm>
            <a:off x="242230" y="1954525"/>
            <a:ext cx="11126722" cy="4326714"/>
          </a:xfrm>
          <a:prstGeom prst="rect">
            <a:avLst/>
          </a:prstGeom>
        </p:spPr>
      </p:pic>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425359" y="220076"/>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Statuses for 70.00 - Invoice Approval (INV) </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3"/>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339687" y="2246542"/>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sp>
        <p:nvSpPr>
          <p:cNvPr id="7" name="TextBox 6">
            <a:extLst>
              <a:ext uri="{FF2B5EF4-FFF2-40B4-BE49-F238E27FC236}">
                <a16:creationId xmlns:a16="http://schemas.microsoft.com/office/drawing/2014/main" id="{E9FC73D2-7B57-A67E-93EA-37C071B1F3EF}"/>
              </a:ext>
            </a:extLst>
          </p:cNvPr>
          <p:cNvSpPr txBox="1"/>
          <p:nvPr/>
        </p:nvSpPr>
        <p:spPr>
          <a:xfrm>
            <a:off x="1450289" y="1631161"/>
            <a:ext cx="1172809" cy="276999"/>
          </a:xfrm>
          <a:prstGeom prst="rect">
            <a:avLst/>
          </a:prstGeom>
          <a:noFill/>
          <a:ln>
            <a:solidFill>
              <a:srgbClr val="FF0000"/>
            </a:solidFill>
          </a:ln>
        </p:spPr>
        <p:txBody>
          <a:bodyPr wrap="square" rtlCol="0">
            <a:spAutoFit/>
          </a:bodyPr>
          <a:lstStyle/>
          <a:p>
            <a:r>
              <a:rPr lang="en-US" sz="1200" dirty="0">
                <a:solidFill>
                  <a:srgbClr val="FF0000"/>
                </a:solidFill>
              </a:rPr>
              <a:t>Status = Draft </a:t>
            </a:r>
          </a:p>
        </p:txBody>
      </p:sp>
      <p:sp>
        <p:nvSpPr>
          <p:cNvPr id="64" name="TextBox 63">
            <a:extLst>
              <a:ext uri="{FF2B5EF4-FFF2-40B4-BE49-F238E27FC236}">
                <a16:creationId xmlns:a16="http://schemas.microsoft.com/office/drawing/2014/main" id="{27C1F65C-D0A5-8D9F-E4C4-8F9C7E4162B0}"/>
              </a:ext>
            </a:extLst>
          </p:cNvPr>
          <p:cNvSpPr txBox="1"/>
          <p:nvPr/>
        </p:nvSpPr>
        <p:spPr>
          <a:xfrm>
            <a:off x="9104832" y="1661621"/>
            <a:ext cx="1380684" cy="276999"/>
          </a:xfrm>
          <a:prstGeom prst="rect">
            <a:avLst/>
          </a:prstGeom>
          <a:noFill/>
          <a:ln>
            <a:solidFill>
              <a:srgbClr val="FF0000"/>
            </a:solidFill>
          </a:ln>
        </p:spPr>
        <p:txBody>
          <a:bodyPr wrap="square" rtlCol="0">
            <a:spAutoFit/>
          </a:bodyPr>
          <a:lstStyle/>
          <a:p>
            <a:r>
              <a:rPr lang="en-US" sz="1200" dirty="0">
                <a:solidFill>
                  <a:srgbClr val="FF0000"/>
                </a:solidFill>
              </a:rPr>
              <a:t>Status = Approved</a:t>
            </a:r>
          </a:p>
        </p:txBody>
      </p:sp>
      <p:cxnSp>
        <p:nvCxnSpPr>
          <p:cNvPr id="19" name="Straight Connector 18">
            <a:extLst>
              <a:ext uri="{FF2B5EF4-FFF2-40B4-BE49-F238E27FC236}">
                <a16:creationId xmlns:a16="http://schemas.microsoft.com/office/drawing/2014/main" id="{2C145C2B-7F36-87BD-E422-A456D2712986}"/>
              </a:ext>
            </a:extLst>
          </p:cNvPr>
          <p:cNvCxnSpPr>
            <a:cxnSpLocks/>
          </p:cNvCxnSpPr>
          <p:nvPr/>
        </p:nvCxnSpPr>
        <p:spPr>
          <a:xfrm>
            <a:off x="5160579" y="2976199"/>
            <a:ext cx="0" cy="33050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679DF0-1DE6-7424-619D-68E10E2A7B6A}"/>
              </a:ext>
            </a:extLst>
          </p:cNvPr>
          <p:cNvCxnSpPr>
            <a:cxnSpLocks/>
          </p:cNvCxnSpPr>
          <p:nvPr/>
        </p:nvCxnSpPr>
        <p:spPr>
          <a:xfrm flipV="1">
            <a:off x="4356664" y="1890908"/>
            <a:ext cx="0" cy="110677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43B2C8-9899-CC7F-7754-18473E243A90}"/>
              </a:ext>
            </a:extLst>
          </p:cNvPr>
          <p:cNvCxnSpPr>
            <a:cxnSpLocks/>
          </p:cNvCxnSpPr>
          <p:nvPr/>
        </p:nvCxnSpPr>
        <p:spPr>
          <a:xfrm flipH="1">
            <a:off x="7983768" y="4015123"/>
            <a:ext cx="854520" cy="304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73BA84-B41A-A4A3-1A5E-38DDF8BBC3CF}"/>
              </a:ext>
            </a:extLst>
          </p:cNvPr>
          <p:cNvCxnSpPr>
            <a:cxnSpLocks/>
          </p:cNvCxnSpPr>
          <p:nvPr/>
        </p:nvCxnSpPr>
        <p:spPr>
          <a:xfrm flipV="1">
            <a:off x="8834487" y="1908160"/>
            <a:ext cx="0" cy="209275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FF99A6-08C4-3BE2-726D-D96806361C27}"/>
              </a:ext>
            </a:extLst>
          </p:cNvPr>
          <p:cNvCxnSpPr>
            <a:cxnSpLocks/>
          </p:cNvCxnSpPr>
          <p:nvPr/>
        </p:nvCxnSpPr>
        <p:spPr>
          <a:xfrm flipV="1">
            <a:off x="7988110" y="4015123"/>
            <a:ext cx="0" cy="22661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362A47-32DE-F9B1-E66F-099C6A3327EC}"/>
              </a:ext>
            </a:extLst>
          </p:cNvPr>
          <p:cNvSpPr txBox="1"/>
          <p:nvPr/>
        </p:nvSpPr>
        <p:spPr>
          <a:xfrm>
            <a:off x="5805591" y="1645717"/>
            <a:ext cx="1315554" cy="276999"/>
          </a:xfrm>
          <a:prstGeom prst="rect">
            <a:avLst/>
          </a:prstGeom>
          <a:noFill/>
          <a:ln>
            <a:solidFill>
              <a:srgbClr val="FF0000"/>
            </a:solidFill>
          </a:ln>
        </p:spPr>
        <p:txBody>
          <a:bodyPr wrap="square" rtlCol="0">
            <a:spAutoFit/>
          </a:bodyPr>
          <a:lstStyle/>
          <a:p>
            <a:r>
              <a:rPr lang="en-US" sz="1200" dirty="0">
                <a:solidFill>
                  <a:srgbClr val="FF0000"/>
                </a:solidFill>
              </a:rPr>
              <a:t>Status = Received</a:t>
            </a:r>
          </a:p>
        </p:txBody>
      </p:sp>
      <p:cxnSp>
        <p:nvCxnSpPr>
          <p:cNvPr id="13" name="Straight Connector 12">
            <a:extLst>
              <a:ext uri="{FF2B5EF4-FFF2-40B4-BE49-F238E27FC236}">
                <a16:creationId xmlns:a16="http://schemas.microsoft.com/office/drawing/2014/main" id="{16520B81-A2D3-114F-9017-93915C1FB648}"/>
              </a:ext>
            </a:extLst>
          </p:cNvPr>
          <p:cNvCxnSpPr>
            <a:cxnSpLocks/>
          </p:cNvCxnSpPr>
          <p:nvPr/>
        </p:nvCxnSpPr>
        <p:spPr>
          <a:xfrm flipH="1">
            <a:off x="4348038" y="2984825"/>
            <a:ext cx="82009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65D5DC-F25E-6D33-54FA-80C92671093D}"/>
              </a:ext>
            </a:extLst>
          </p:cNvPr>
          <p:cNvCxnSpPr>
            <a:cxnSpLocks/>
          </p:cNvCxnSpPr>
          <p:nvPr/>
        </p:nvCxnSpPr>
        <p:spPr>
          <a:xfrm flipV="1">
            <a:off x="10210849" y="4015123"/>
            <a:ext cx="0" cy="22661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1727615-4D32-2C00-131F-996AC4D3C6AF}"/>
              </a:ext>
            </a:extLst>
          </p:cNvPr>
          <p:cNvCxnSpPr>
            <a:cxnSpLocks/>
          </p:cNvCxnSpPr>
          <p:nvPr/>
        </p:nvCxnSpPr>
        <p:spPr>
          <a:xfrm flipH="1">
            <a:off x="10206506" y="4018164"/>
            <a:ext cx="53339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4E722-598E-110B-A051-46868A3B28E5}"/>
              </a:ext>
            </a:extLst>
          </p:cNvPr>
          <p:cNvCxnSpPr>
            <a:cxnSpLocks/>
          </p:cNvCxnSpPr>
          <p:nvPr/>
        </p:nvCxnSpPr>
        <p:spPr>
          <a:xfrm flipV="1">
            <a:off x="10720472" y="1922623"/>
            <a:ext cx="0" cy="209275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6B6BC1-8320-E709-E918-55708B5D67DB}"/>
              </a:ext>
            </a:extLst>
          </p:cNvPr>
          <p:cNvSpPr txBox="1"/>
          <p:nvPr/>
        </p:nvSpPr>
        <p:spPr>
          <a:xfrm>
            <a:off x="10959145" y="1677526"/>
            <a:ext cx="989998" cy="276999"/>
          </a:xfrm>
          <a:prstGeom prst="rect">
            <a:avLst/>
          </a:prstGeom>
          <a:noFill/>
          <a:ln>
            <a:solidFill>
              <a:srgbClr val="FF0000"/>
            </a:solidFill>
          </a:ln>
        </p:spPr>
        <p:txBody>
          <a:bodyPr wrap="square" rtlCol="0">
            <a:spAutoFit/>
          </a:bodyPr>
          <a:lstStyle/>
          <a:p>
            <a:r>
              <a:rPr lang="en-US" sz="1200" dirty="0">
                <a:solidFill>
                  <a:srgbClr val="FF0000"/>
                </a:solidFill>
              </a:rPr>
              <a:t>Status = Paid </a:t>
            </a:r>
          </a:p>
        </p:txBody>
      </p:sp>
    </p:spTree>
    <p:extLst>
      <p:ext uri="{BB962C8B-B14F-4D97-AF65-F5344CB8AC3E}">
        <p14:creationId xmlns:p14="http://schemas.microsoft.com/office/powerpoint/2010/main" val="27737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DE7F18-2AFB-E2AD-F8F4-C8C252BD25C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5B0B41D-FE37-59BD-6F22-39B670B5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801BE0-A8A5-E1DD-06B4-4EAE4D3F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2FDA2D-636E-8EA5-13E2-2F5AB779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A2CEB3-82CB-FE93-17E8-3B7BFE473AF8}"/>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C6E2861C-138C-A678-DDC3-DE29B95C6A84}"/>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9">
            <a:extLst>
              <a:ext uri="{FF2B5EF4-FFF2-40B4-BE49-F238E27FC236}">
                <a16:creationId xmlns:a16="http://schemas.microsoft.com/office/drawing/2014/main" id="{C9721E9E-6E12-729E-184B-FCA67D4FA7C6}"/>
              </a:ext>
            </a:extLst>
          </p:cNvPr>
          <p:cNvSpPr txBox="1">
            <a:spLocks/>
          </p:cNvSpPr>
          <p:nvPr/>
        </p:nvSpPr>
        <p:spPr>
          <a:xfrm>
            <a:off x="3123768" y="3036932"/>
            <a:ext cx="5915710" cy="10519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4400" dirty="0">
                <a:solidFill>
                  <a:schemeClr val="accent1">
                    <a:lumMod val="50000"/>
                  </a:schemeClr>
                </a:solidFill>
                <a:latin typeface="Aptos" panose="020B0004020202020204" pitchFamily="34" charset="0"/>
              </a:rPr>
              <a:t>The End</a:t>
            </a:r>
          </a:p>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2000"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98161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DF0B6E-A995-EF34-F449-A0D27060FBD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DF27130-C1A9-910C-1F67-A5894D36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D0619-18C6-339D-BEDD-AA23F859D9B9}"/>
              </a:ext>
            </a:extLst>
          </p:cNvPr>
          <p:cNvSpPr>
            <a:spLocks noGrp="1"/>
          </p:cNvSpPr>
          <p:nvPr>
            <p:ph type="title"/>
          </p:nvPr>
        </p:nvSpPr>
        <p:spPr>
          <a:xfrm>
            <a:off x="5319100" y="207938"/>
            <a:ext cx="6749255" cy="734589"/>
          </a:xfrm>
        </p:spPr>
        <p:txBody>
          <a:bodyPr anchor="b">
            <a:normAutofit/>
          </a:bodyPr>
          <a:lstStyle/>
          <a:p>
            <a:pPr algn="r"/>
            <a:r>
              <a:rPr lang="en-US" sz="2600" dirty="0">
                <a:solidFill>
                  <a:schemeClr val="accent1">
                    <a:lumMod val="50000"/>
                  </a:schemeClr>
                </a:solidFill>
                <a:latin typeface="Aptos" panose="020B0004020202020204" pitchFamily="34" charset="0"/>
              </a:rPr>
              <a:t>Contents</a:t>
            </a:r>
          </a:p>
        </p:txBody>
      </p:sp>
      <p:sp>
        <p:nvSpPr>
          <p:cNvPr id="15" name="Rectangle 14">
            <a:extLst>
              <a:ext uri="{FF2B5EF4-FFF2-40B4-BE49-F238E27FC236}">
                <a16:creationId xmlns:a16="http://schemas.microsoft.com/office/drawing/2014/main" id="{64B1FD00-6757-F9E5-7C3F-D8D3520C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B887C9-0C62-2CE0-9C48-9C17B68C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F220DB-80EC-2723-C305-3DBB6F93DD97}"/>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B8E34788-4372-7C30-3F21-D28C7CBDF74E}"/>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554A64CB-5426-F38B-BD60-C07B0880FE92}"/>
              </a:ext>
            </a:extLst>
          </p:cNvPr>
          <p:cNvSpPr txBox="1">
            <a:spLocks/>
          </p:cNvSpPr>
          <p:nvPr/>
        </p:nvSpPr>
        <p:spPr>
          <a:xfrm>
            <a:off x="695211" y="1281690"/>
            <a:ext cx="6340210" cy="49095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2600" dirty="0">
                <a:solidFill>
                  <a:schemeClr val="accent1">
                    <a:lumMod val="50000"/>
                  </a:schemeClr>
                </a:solidFill>
              </a:rPr>
              <a:t>Important Terms</a:t>
            </a:r>
          </a:p>
          <a:p>
            <a:pPr>
              <a:lnSpc>
                <a:spcPct val="80000"/>
              </a:lnSpc>
            </a:pPr>
            <a:r>
              <a:rPr lang="en-US" sz="2600" dirty="0">
                <a:solidFill>
                  <a:schemeClr val="accent1">
                    <a:lumMod val="50000"/>
                  </a:schemeClr>
                </a:solidFill>
              </a:rPr>
              <a:t>Important Concepts</a:t>
            </a:r>
          </a:p>
          <a:p>
            <a:pPr>
              <a:lnSpc>
                <a:spcPct val="80000"/>
              </a:lnSpc>
            </a:pPr>
            <a:r>
              <a:rPr lang="en-US" sz="2600" dirty="0">
                <a:solidFill>
                  <a:schemeClr val="accent1">
                    <a:lumMod val="50000"/>
                  </a:schemeClr>
                </a:solidFill>
              </a:rPr>
              <a:t>Project Cost Summary - Layout</a:t>
            </a:r>
          </a:p>
          <a:p>
            <a:pPr lvl="1">
              <a:lnSpc>
                <a:spcPct val="80000"/>
              </a:lnSpc>
            </a:pPr>
            <a:r>
              <a:rPr lang="en-US" sz="2200" dirty="0">
                <a:solidFill>
                  <a:schemeClr val="accent1">
                    <a:lumMod val="50000"/>
                  </a:schemeClr>
                </a:solidFill>
              </a:rPr>
              <a:t>Budget </a:t>
            </a:r>
          </a:p>
          <a:p>
            <a:pPr lvl="1">
              <a:lnSpc>
                <a:spcPct val="80000"/>
              </a:lnSpc>
            </a:pPr>
            <a:r>
              <a:rPr lang="en-US" sz="2200" dirty="0">
                <a:solidFill>
                  <a:schemeClr val="accent1">
                    <a:lumMod val="50000"/>
                  </a:schemeClr>
                </a:solidFill>
              </a:rPr>
              <a:t>Commitments</a:t>
            </a:r>
          </a:p>
          <a:p>
            <a:pPr lvl="1">
              <a:lnSpc>
                <a:spcPct val="80000"/>
              </a:lnSpc>
            </a:pPr>
            <a:r>
              <a:rPr lang="en-US" sz="2200" dirty="0">
                <a:solidFill>
                  <a:schemeClr val="accent1">
                    <a:lumMod val="50000"/>
                  </a:schemeClr>
                </a:solidFill>
              </a:rPr>
              <a:t>Actuals</a:t>
            </a:r>
          </a:p>
          <a:p>
            <a:pPr>
              <a:lnSpc>
                <a:spcPct val="80000"/>
              </a:lnSpc>
            </a:pPr>
            <a:r>
              <a:rPr lang="en-US" sz="2600" dirty="0">
                <a:solidFill>
                  <a:schemeClr val="accent1">
                    <a:lumMod val="50000"/>
                  </a:schemeClr>
                </a:solidFill>
              </a:rPr>
              <a:t>Questions</a:t>
            </a:r>
          </a:p>
          <a:p>
            <a:pPr marL="0" indent="0">
              <a:spcBef>
                <a:spcPts val="0"/>
              </a:spcBef>
              <a:buFont typeface="Arial" panose="020B0604020202020204" pitchFamily="34" charset="0"/>
              <a:buNone/>
            </a:pPr>
            <a:endParaRPr lang="en-US" sz="1200"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6126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78B72-5CF2-B904-1303-E53A7586E579}"/>
              </a:ext>
            </a:extLst>
          </p:cNvPr>
          <p:cNvSpPr>
            <a:spLocks noGrp="1"/>
          </p:cNvSpPr>
          <p:nvPr>
            <p:ph type="title"/>
          </p:nvPr>
        </p:nvSpPr>
        <p:spPr>
          <a:xfrm>
            <a:off x="9322280" y="207938"/>
            <a:ext cx="2746075" cy="734589"/>
          </a:xfrm>
        </p:spPr>
        <p:txBody>
          <a:bodyPr anchor="b">
            <a:normAutofit/>
          </a:bodyPr>
          <a:lstStyle/>
          <a:p>
            <a:pPr algn="r"/>
            <a:r>
              <a:rPr lang="en-US" sz="2600" dirty="0">
                <a:solidFill>
                  <a:schemeClr val="accent1">
                    <a:lumMod val="50000"/>
                  </a:schemeClr>
                </a:solidFill>
                <a:latin typeface="Aptos" panose="020B0004020202020204" pitchFamily="34" charset="0"/>
              </a:rPr>
              <a:t>Important Terms</a:t>
            </a: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8D9B74-140D-BB0A-87F9-098C98633377}"/>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A0D8A269-A7BE-F306-92AE-F558175CFFD5}"/>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E37CB1D-D97D-16FE-7BBD-1E1FEEBB7298}"/>
              </a:ext>
            </a:extLst>
          </p:cNvPr>
          <p:cNvGraphicFramePr>
            <a:graphicFrameLocks noGrp="1"/>
          </p:cNvGraphicFramePr>
          <p:nvPr>
            <p:extLst>
              <p:ext uri="{D42A27DB-BD31-4B8C-83A1-F6EECF244321}">
                <p14:modId xmlns:p14="http://schemas.microsoft.com/office/powerpoint/2010/main" val="3950348343"/>
              </p:ext>
            </p:extLst>
          </p:nvPr>
        </p:nvGraphicFramePr>
        <p:xfrm>
          <a:off x="882966" y="1458430"/>
          <a:ext cx="10397313" cy="3833079"/>
        </p:xfrm>
        <a:graphic>
          <a:graphicData uri="http://schemas.openxmlformats.org/drawingml/2006/table">
            <a:tbl>
              <a:tblPr firstRow="1" bandRow="1">
                <a:tableStyleId>{5C22544A-7EE6-4342-B048-85BDC9FD1C3A}</a:tableStyleId>
              </a:tblPr>
              <a:tblGrid>
                <a:gridCol w="1694610">
                  <a:extLst>
                    <a:ext uri="{9D8B030D-6E8A-4147-A177-3AD203B41FA5}">
                      <a16:colId xmlns:a16="http://schemas.microsoft.com/office/drawing/2014/main" val="3022515790"/>
                    </a:ext>
                  </a:extLst>
                </a:gridCol>
                <a:gridCol w="8702703">
                  <a:extLst>
                    <a:ext uri="{9D8B030D-6E8A-4147-A177-3AD203B41FA5}">
                      <a16:colId xmlns:a16="http://schemas.microsoft.com/office/drawing/2014/main" val="3334885406"/>
                    </a:ext>
                  </a:extLst>
                </a:gridCol>
              </a:tblGrid>
              <a:tr h="348912">
                <a:tc>
                  <a:txBody>
                    <a:bodyPr/>
                    <a:lstStyle/>
                    <a:p>
                      <a:r>
                        <a:rPr lang="en-US" dirty="0">
                          <a:latin typeface="Aptos" panose="020B0004020202020204" pitchFamily="34" charset="0"/>
                        </a:rPr>
                        <a:t>Terms</a:t>
                      </a:r>
                    </a:p>
                  </a:txBody>
                  <a:tcPr/>
                </a:tc>
                <a:tc>
                  <a:txBody>
                    <a:bodyPr/>
                    <a:lstStyle/>
                    <a:p>
                      <a:r>
                        <a:rPr lang="en-US" dirty="0">
                          <a:latin typeface="Aptos" panose="020B0004020202020204" pitchFamily="34" charset="0"/>
                        </a:rPr>
                        <a:t>Descriptions</a:t>
                      </a:r>
                    </a:p>
                  </a:txBody>
                  <a:tcPr/>
                </a:tc>
                <a:extLst>
                  <a:ext uri="{0D108BD9-81ED-4DB2-BD59-A6C34878D82A}">
                    <a16:rowId xmlns:a16="http://schemas.microsoft.com/office/drawing/2014/main" val="4108374262"/>
                  </a:ext>
                </a:extLst>
              </a:tr>
              <a:tr h="348912">
                <a:tc>
                  <a:txBody>
                    <a:bodyPr/>
                    <a:lstStyle/>
                    <a:p>
                      <a:pPr algn="l"/>
                      <a:r>
                        <a:rPr lang="en-US" sz="1200" dirty="0">
                          <a:latin typeface="Aptos" panose="020B0004020202020204" pitchFamily="34" charset="0"/>
                        </a:rPr>
                        <a:t>Account Level Role</a:t>
                      </a:r>
                    </a:p>
                  </a:txBody>
                  <a:tcPr/>
                </a:tc>
                <a:tc>
                  <a:txBody>
                    <a:bodyPr/>
                    <a:lstStyle/>
                    <a:p>
                      <a:pPr marL="0" algn="l" defTabSz="914400" rtl="0" eaLnBrk="1" latinLnBrk="0" hangingPunct="1"/>
                      <a:r>
                        <a:rPr lang="en-US" sz="1200" kern="1200" dirty="0">
                          <a:solidFill>
                            <a:schemeClr val="dk1"/>
                          </a:solidFill>
                          <a:latin typeface="Aptos" panose="020B0004020202020204" pitchFamily="34" charset="0"/>
                          <a:ea typeface="+mn-ea"/>
                          <a:cs typeface="+mn-cs"/>
                        </a:rPr>
                        <a:t>Roles, when added to, that will automatically be assumed when added as a participant to a project. Also see Project Level Roles.</a:t>
                      </a:r>
                    </a:p>
                  </a:txBody>
                  <a:tcPr/>
                </a:tc>
                <a:extLst>
                  <a:ext uri="{0D108BD9-81ED-4DB2-BD59-A6C34878D82A}">
                    <a16:rowId xmlns:a16="http://schemas.microsoft.com/office/drawing/2014/main" val="3575054885"/>
                  </a:ext>
                </a:extLst>
              </a:tr>
              <a:tr h="348912">
                <a:tc>
                  <a:txBody>
                    <a:bodyPr/>
                    <a:lstStyle/>
                    <a:p>
                      <a:pPr algn="l"/>
                      <a:r>
                        <a:rPr lang="en-US" sz="1200" dirty="0">
                          <a:latin typeface="Aptos" panose="020B0004020202020204" pitchFamily="34" charset="0"/>
                        </a:rPr>
                        <a:t>Commitment</a:t>
                      </a:r>
                    </a:p>
                  </a:txBody>
                  <a:tcPr/>
                </a:tc>
                <a:tc>
                  <a:txBody>
                    <a:bodyPr/>
                    <a:lstStyle/>
                    <a:p>
                      <a:pPr algn="l"/>
                      <a:r>
                        <a:rPr lang="en-US" sz="1200" dirty="0">
                          <a:latin typeface="Aptos" panose="020B0004020202020204" pitchFamily="34" charset="0"/>
                        </a:rPr>
                        <a:t>Refers to money obligated to a consultant or contractor in eBuilder. (i.e.: Agreements, Contracts, POs, etc.)</a:t>
                      </a:r>
                    </a:p>
                  </a:txBody>
                  <a:tcPr/>
                </a:tc>
                <a:extLst>
                  <a:ext uri="{0D108BD9-81ED-4DB2-BD59-A6C34878D82A}">
                    <a16:rowId xmlns:a16="http://schemas.microsoft.com/office/drawing/2014/main" val="2980862564"/>
                  </a:ext>
                </a:extLst>
              </a:tr>
              <a:tr h="348912">
                <a:tc>
                  <a:txBody>
                    <a:bodyPr/>
                    <a:lstStyle/>
                    <a:p>
                      <a:pPr algn="l"/>
                      <a:r>
                        <a:rPr lang="en-US" sz="1200" dirty="0">
                          <a:latin typeface="Aptos" panose="020B0004020202020204" pitchFamily="34" charset="0"/>
                        </a:rPr>
                        <a:t>Controlling Process</a:t>
                      </a:r>
                    </a:p>
                  </a:txBody>
                  <a:tcPr/>
                </a:tc>
                <a:tc>
                  <a:txBody>
                    <a:bodyPr/>
                    <a:lstStyle/>
                    <a:p>
                      <a:pPr algn="l"/>
                      <a:r>
                        <a:rPr lang="en-US" sz="1200" dirty="0">
                          <a:latin typeface="Aptos" panose="020B0004020202020204" pitchFamily="34" charset="0"/>
                        </a:rPr>
                        <a:t>The process through which cost has been implemented into the system. This is only displayed for cost-enabled processes.</a:t>
                      </a:r>
                    </a:p>
                  </a:txBody>
                  <a:tcPr/>
                </a:tc>
                <a:extLst>
                  <a:ext uri="{0D108BD9-81ED-4DB2-BD59-A6C34878D82A}">
                    <a16:rowId xmlns:a16="http://schemas.microsoft.com/office/drawing/2014/main" val="4142766956"/>
                  </a:ext>
                </a:extLst>
              </a:tr>
              <a:tr h="293675">
                <a:tc>
                  <a:txBody>
                    <a:bodyPr/>
                    <a:lstStyle/>
                    <a:p>
                      <a:pPr algn="l"/>
                      <a:r>
                        <a:rPr lang="en-US" sz="1200" dirty="0">
                          <a:latin typeface="Aptos" panose="020B0004020202020204" pitchFamily="34" charset="0"/>
                        </a:rPr>
                        <a:t>Cost-enabled Process</a:t>
                      </a:r>
                    </a:p>
                  </a:txBody>
                  <a:tcPr/>
                </a:tc>
                <a:tc>
                  <a:txBody>
                    <a:bodyPr/>
                    <a:lstStyle/>
                    <a:p>
                      <a:pPr algn="l"/>
                      <a:r>
                        <a:rPr lang="en-US" sz="1200" dirty="0">
                          <a:latin typeface="Aptos" panose="020B0004020202020204" pitchFamily="34" charset="0"/>
                        </a:rPr>
                        <a:t>A process that integrates with cost items such as the budget, commitments and invoices.  </a:t>
                      </a:r>
                    </a:p>
                  </a:txBody>
                  <a:tcPr/>
                </a:tc>
                <a:extLst>
                  <a:ext uri="{0D108BD9-81ED-4DB2-BD59-A6C34878D82A}">
                    <a16:rowId xmlns:a16="http://schemas.microsoft.com/office/drawing/2014/main" val="549117258"/>
                  </a:ext>
                </a:extLst>
              </a:tr>
              <a:tr h="288382">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 Initiator</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A user who can start (initiate ) a workflow process instance. </a:t>
                      </a:r>
                    </a:p>
                  </a:txBody>
                  <a:tcPr marL="68580" marR="68580" marT="0" marB="0"/>
                </a:tc>
                <a:extLst>
                  <a:ext uri="{0D108BD9-81ED-4DB2-BD59-A6C34878D82A}">
                    <a16:rowId xmlns:a16="http://schemas.microsoft.com/office/drawing/2014/main" val="2497080076"/>
                  </a:ext>
                </a:extLst>
              </a:tr>
              <a:tr h="283134">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 Mail Merge</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A step in a process that will merge data with a template to create documents such as agreements, contracts, NTPs, etc.</a:t>
                      </a:r>
                    </a:p>
                  </a:txBody>
                  <a:tcPr marL="68580" marR="68580" marT="0" marB="0"/>
                </a:tc>
                <a:extLst>
                  <a:ext uri="{0D108BD9-81ED-4DB2-BD59-A6C34878D82A}">
                    <a16:rowId xmlns:a16="http://schemas.microsoft.com/office/drawing/2014/main" val="4150872195"/>
                  </a:ext>
                </a:extLst>
              </a:tr>
              <a:tr h="283134">
                <a:tc>
                  <a:txBody>
                    <a:bodyPr/>
                    <a:lstStyle/>
                    <a:p>
                      <a:pPr marL="0" marR="0" algn="l">
                        <a:lnSpc>
                          <a:spcPct val="107000"/>
                        </a:lnSpc>
                        <a:spcBef>
                          <a:spcPts val="0"/>
                        </a:spcBef>
                        <a:spcAft>
                          <a:spcPts val="0"/>
                        </a:spcAft>
                      </a:pPr>
                      <a:r>
                        <a:rPr lang="en-US" sz="1200" kern="1200" dirty="0">
                          <a:effectLst/>
                          <a:latin typeface="Aptos" panose="020B0004020202020204" pitchFamily="34" charset="0"/>
                          <a:ea typeface="Calibri" panose="020F0502020204030204" pitchFamily="34" charset="0"/>
                          <a:cs typeface="Arial" panose="020B0604020202020204" pitchFamily="34" charset="0"/>
                        </a:rPr>
                        <a:t> Project Level Roles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kern="1200" dirty="0">
                          <a:effectLst/>
                          <a:latin typeface="Aptos" panose="020B0004020202020204" pitchFamily="34" charset="0"/>
                          <a:ea typeface="Calibri" panose="020F0502020204030204" pitchFamily="34" charset="0"/>
                          <a:cs typeface="Arial" panose="020B0604020202020204" pitchFamily="34" charset="0"/>
                        </a:rPr>
                        <a:t>Roles that are configured and managed at the project. Also see Account Level Roles.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325696"/>
                  </a:ext>
                </a:extLst>
              </a:tr>
              <a:tr h="334768">
                <a:tc>
                  <a:txBody>
                    <a:bodyPr/>
                    <a:lstStyle/>
                    <a:p>
                      <a:pPr algn="l"/>
                      <a:r>
                        <a:rPr lang="en-US" sz="1200" dirty="0">
                          <a:latin typeface="Aptos" panose="020B0004020202020204" pitchFamily="34" charset="0"/>
                        </a:rPr>
                        <a:t>Process Instance</a:t>
                      </a:r>
                    </a:p>
                  </a:txBody>
                  <a:tcPr/>
                </a:tc>
                <a:tc>
                  <a:txBody>
                    <a:bodyPr/>
                    <a:lstStyle/>
                    <a:p>
                      <a:pPr algn="l"/>
                      <a:r>
                        <a:rPr lang="en-US" sz="1200" dirty="0">
                          <a:latin typeface="Aptos" panose="020B0004020202020204" pitchFamily="34" charset="0"/>
                        </a:rPr>
                        <a:t>This provides insight to the process current state. Accessed by clicking into the process link. </a:t>
                      </a:r>
                    </a:p>
                  </a:txBody>
                  <a:tcPr/>
                </a:tc>
                <a:extLst>
                  <a:ext uri="{0D108BD9-81ED-4DB2-BD59-A6C34878D82A}">
                    <a16:rowId xmlns:a16="http://schemas.microsoft.com/office/drawing/2014/main" val="3849190828"/>
                  </a:ext>
                </a:extLst>
              </a:tr>
              <a:tr h="309418">
                <a:tc>
                  <a:txBody>
                    <a:bodyPr/>
                    <a:lstStyle/>
                    <a:p>
                      <a:pPr algn="l"/>
                      <a:r>
                        <a:rPr lang="en-US" sz="1200" dirty="0">
                          <a:latin typeface="Aptos" panose="020B0004020202020204" pitchFamily="34" charset="0"/>
                        </a:rPr>
                        <a:t>Project Participants</a:t>
                      </a:r>
                    </a:p>
                  </a:txBody>
                  <a:tcPr/>
                </a:tc>
                <a:tc>
                  <a:txBody>
                    <a:bodyPr/>
                    <a:lstStyle/>
                    <a:p>
                      <a:pPr algn="l"/>
                      <a:r>
                        <a:rPr lang="en-US" sz="1200" dirty="0">
                          <a:latin typeface="Aptos" panose="020B0004020202020204" pitchFamily="34" charset="0"/>
                        </a:rPr>
                        <a:t>A subcategory of Project Details that allows you to view participants and their roles on the project. </a:t>
                      </a:r>
                    </a:p>
                  </a:txBody>
                  <a:tcPr/>
                </a:tc>
                <a:extLst>
                  <a:ext uri="{0D108BD9-81ED-4DB2-BD59-A6C34878D82A}">
                    <a16:rowId xmlns:a16="http://schemas.microsoft.com/office/drawing/2014/main" val="3078644831"/>
                  </a:ext>
                </a:extLst>
              </a:tr>
              <a:tr h="314036">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Spawned</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A process step that initiates another process.</a:t>
                      </a:r>
                    </a:p>
                  </a:txBody>
                  <a:tcPr marL="68580" marR="68580" marT="0" marB="0"/>
                </a:tc>
                <a:extLst>
                  <a:ext uri="{0D108BD9-81ED-4DB2-BD59-A6C34878D82A}">
                    <a16:rowId xmlns:a16="http://schemas.microsoft.com/office/drawing/2014/main" val="144904082"/>
                  </a:ext>
                </a:extLst>
              </a:tr>
              <a:tr h="314036">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Take Action</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200" kern="1200" dirty="0">
                          <a:solidFill>
                            <a:schemeClr val="dk1"/>
                          </a:solidFill>
                          <a:latin typeface="Aptos" panose="020B0004020202020204" pitchFamily="34" charset="0"/>
                          <a:ea typeface="+mn-ea"/>
                          <a:cs typeface="+mn-cs"/>
                        </a:rPr>
                        <a:t>Selecting and using the “Take Action” button in a process instance. </a:t>
                      </a:r>
                    </a:p>
                  </a:txBody>
                  <a:tcPr marL="68580" marR="68580" marT="0" marB="0"/>
                </a:tc>
                <a:extLst>
                  <a:ext uri="{0D108BD9-81ED-4DB2-BD59-A6C34878D82A}">
                    <a16:rowId xmlns:a16="http://schemas.microsoft.com/office/drawing/2014/main" val="477358511"/>
                  </a:ext>
                </a:extLst>
              </a:tr>
            </a:tbl>
          </a:graphicData>
        </a:graphic>
      </p:graphicFrame>
    </p:spTree>
    <p:extLst>
      <p:ext uri="{BB962C8B-B14F-4D97-AF65-F5344CB8AC3E}">
        <p14:creationId xmlns:p14="http://schemas.microsoft.com/office/powerpoint/2010/main" val="353998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78B72-5CF2-B904-1303-E53A7586E579}"/>
              </a:ext>
            </a:extLst>
          </p:cNvPr>
          <p:cNvSpPr>
            <a:spLocks noGrp="1"/>
          </p:cNvSpPr>
          <p:nvPr>
            <p:ph type="title"/>
          </p:nvPr>
        </p:nvSpPr>
        <p:spPr>
          <a:xfrm>
            <a:off x="8390780" y="222045"/>
            <a:ext cx="3674853" cy="734589"/>
          </a:xfrm>
        </p:spPr>
        <p:txBody>
          <a:bodyPr anchor="b">
            <a:normAutofit/>
          </a:bodyPr>
          <a:lstStyle/>
          <a:p>
            <a:pPr algn="r"/>
            <a:r>
              <a:rPr lang="en-US" sz="2600" dirty="0">
                <a:solidFill>
                  <a:schemeClr val="accent1">
                    <a:lumMod val="50000"/>
                  </a:schemeClr>
                </a:solidFill>
                <a:latin typeface="Aptos" panose="020B0004020202020204" pitchFamily="34" charset="0"/>
              </a:rPr>
              <a:t>Important Concepts</a:t>
            </a: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C2C218-7645-1FF6-F5EC-05842BD6D7E0}"/>
              </a:ext>
            </a:extLst>
          </p:cNvPr>
          <p:cNvSpPr txBox="1">
            <a:spLocks/>
          </p:cNvSpPr>
          <p:nvPr/>
        </p:nvSpPr>
        <p:spPr>
          <a:xfrm>
            <a:off x="61823" y="1832574"/>
            <a:ext cx="12068354" cy="4067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solidFill>
                  <a:schemeClr val="accent1">
                    <a:lumMod val="50000"/>
                  </a:schemeClr>
                </a:solidFill>
                <a:latin typeface="Aptos" panose="020B0004020202020204" pitchFamily="34" charset="0"/>
              </a:rPr>
              <a:t>95% of the interaction with project(s) will be done through workflow processes </a:t>
            </a:r>
          </a:p>
          <a:p>
            <a:pPr lvl="1"/>
            <a:r>
              <a:rPr lang="en-US" sz="2000" dirty="0">
                <a:solidFill>
                  <a:schemeClr val="accent1">
                    <a:lumMod val="50000"/>
                  </a:schemeClr>
                </a:solidFill>
              </a:rPr>
              <a:t>You can only initiate a processes through a project</a:t>
            </a:r>
            <a:endParaRPr lang="en-US" sz="2000" dirty="0">
              <a:solidFill>
                <a:schemeClr val="accent1">
                  <a:lumMod val="50000"/>
                </a:schemeClr>
              </a:solidFill>
              <a:latin typeface="Aptos" panose="020B0004020202020204" pitchFamily="34" charset="0"/>
            </a:endParaRPr>
          </a:p>
          <a:p>
            <a:pPr lvl="1"/>
            <a:r>
              <a:rPr lang="en-US" sz="2000" dirty="0">
                <a:solidFill>
                  <a:schemeClr val="accent1">
                    <a:lumMod val="50000"/>
                  </a:schemeClr>
                </a:solidFill>
              </a:rPr>
              <a:t>Processes can be initiated and acted on by internal users and external users with the correct permissions</a:t>
            </a:r>
          </a:p>
          <a:p>
            <a:pPr lvl="1"/>
            <a:r>
              <a:rPr lang="en-US" sz="2000" dirty="0">
                <a:solidFill>
                  <a:schemeClr val="accent1">
                    <a:lumMod val="50000"/>
                  </a:schemeClr>
                </a:solidFill>
              </a:rPr>
              <a:t>Processes will automatically place attachments in the correct folder in the Document Module</a:t>
            </a:r>
          </a:p>
          <a:p>
            <a:pPr lvl="1"/>
            <a:r>
              <a:rPr lang="en-US" sz="2000" dirty="0">
                <a:solidFill>
                  <a:schemeClr val="accent1">
                    <a:lumMod val="50000"/>
                  </a:schemeClr>
                </a:solidFill>
              </a:rPr>
              <a:t>Process statuses change throughout the process. </a:t>
            </a:r>
          </a:p>
          <a:p>
            <a:pPr lvl="1"/>
            <a:r>
              <a:rPr lang="en-US" sz="2000" dirty="0">
                <a:solidFill>
                  <a:schemeClr val="accent1">
                    <a:lumMod val="50000"/>
                  </a:schemeClr>
                </a:solidFill>
              </a:rPr>
              <a:t>A SPAWNED process will initiate a new process in draft mode and will require an actor to submit it</a:t>
            </a:r>
          </a:p>
          <a:p>
            <a:pPr lvl="1"/>
            <a:r>
              <a:rPr lang="en-US" sz="2000" dirty="0">
                <a:solidFill>
                  <a:schemeClr val="accent1">
                    <a:lumMod val="50000"/>
                  </a:schemeClr>
                </a:solidFill>
              </a:rPr>
              <a:t>In eBuilder a child projects are not required for multiple construction contracts</a:t>
            </a:r>
          </a:p>
          <a:p>
            <a:pPr lvl="1"/>
            <a:r>
              <a:rPr lang="en-US" sz="2000" dirty="0">
                <a:solidFill>
                  <a:schemeClr val="accent1">
                    <a:lumMod val="50000"/>
                  </a:schemeClr>
                </a:solidFill>
              </a:rPr>
              <a:t>eBuilder uses controls to not allow you to go over budget or over invoice</a:t>
            </a:r>
          </a:p>
          <a:p>
            <a:pPr marL="457200" lvl="1" indent="0">
              <a:buNone/>
            </a:pPr>
            <a:endParaRPr lang="en-US" dirty="0"/>
          </a:p>
          <a:p>
            <a:pPr marL="0" indent="0">
              <a:buNone/>
            </a:pPr>
            <a:endParaRPr lang="en-US" dirty="0"/>
          </a:p>
        </p:txBody>
      </p:sp>
      <p:cxnSp>
        <p:nvCxnSpPr>
          <p:cNvPr id="7" name="Straight Connector 6">
            <a:extLst>
              <a:ext uri="{FF2B5EF4-FFF2-40B4-BE49-F238E27FC236}">
                <a16:creationId xmlns:a16="http://schemas.microsoft.com/office/drawing/2014/main" id="{D2B2FC2A-5E87-8987-F443-885777E9F085}"/>
              </a:ext>
            </a:extLst>
          </p:cNvPr>
          <p:cNvCxnSpPr/>
          <p:nvPr/>
        </p:nvCxnSpPr>
        <p:spPr>
          <a:xfrm>
            <a:off x="94891" y="976596"/>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516120-BBC1-57B6-1867-DBBE1876A6D3}"/>
              </a:ext>
            </a:extLst>
          </p:cNvPr>
          <p:cNvPicPr>
            <a:picLocks noChangeAspect="1"/>
          </p:cNvPicPr>
          <p:nvPr/>
        </p:nvPicPr>
        <p:blipFill>
          <a:blip r:embed="rId2"/>
          <a:stretch>
            <a:fillRect/>
          </a:stretch>
        </p:blipFill>
        <p:spPr>
          <a:xfrm>
            <a:off x="117741" y="163488"/>
            <a:ext cx="2286319" cy="743054"/>
          </a:xfrm>
          <a:prstGeom prst="rect">
            <a:avLst/>
          </a:prstGeom>
        </p:spPr>
      </p:pic>
      <p:sp>
        <p:nvSpPr>
          <p:cNvPr id="6" name="Content Placeholder 9">
            <a:extLst>
              <a:ext uri="{FF2B5EF4-FFF2-40B4-BE49-F238E27FC236}">
                <a16:creationId xmlns:a16="http://schemas.microsoft.com/office/drawing/2014/main" id="{6D7F902F-ABFA-F4D2-9DE4-31B6A8985D57}"/>
              </a:ext>
            </a:extLst>
          </p:cNvPr>
          <p:cNvSpPr txBox="1">
            <a:spLocks/>
          </p:cNvSpPr>
          <p:nvPr/>
        </p:nvSpPr>
        <p:spPr>
          <a:xfrm>
            <a:off x="3262285" y="222472"/>
            <a:ext cx="5881715" cy="7970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Aptos" panose="020B0004020202020204" pitchFamily="34" charset="0"/>
            </a:endParaRPr>
          </a:p>
        </p:txBody>
      </p:sp>
    </p:spTree>
    <p:extLst>
      <p:ext uri="{BB962C8B-B14F-4D97-AF65-F5344CB8AC3E}">
        <p14:creationId xmlns:p14="http://schemas.microsoft.com/office/powerpoint/2010/main" val="423751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78B72-5CF2-B904-1303-E53A7586E579}"/>
              </a:ext>
            </a:extLst>
          </p:cNvPr>
          <p:cNvSpPr>
            <a:spLocks noGrp="1"/>
          </p:cNvSpPr>
          <p:nvPr>
            <p:ph type="title"/>
          </p:nvPr>
        </p:nvSpPr>
        <p:spPr>
          <a:xfrm>
            <a:off x="7306574" y="222045"/>
            <a:ext cx="4759059" cy="734589"/>
          </a:xfrm>
        </p:spPr>
        <p:txBody>
          <a:bodyPr anchor="b">
            <a:normAutofit/>
          </a:bodyPr>
          <a:lstStyle/>
          <a:p>
            <a:pPr algn="r"/>
            <a:r>
              <a:rPr lang="en-US" sz="2600" dirty="0">
                <a:solidFill>
                  <a:schemeClr val="accent1">
                    <a:lumMod val="50000"/>
                  </a:schemeClr>
                </a:solidFill>
                <a:latin typeface="Aptos" panose="020B0004020202020204" pitchFamily="34" charset="0"/>
              </a:rPr>
              <a:t>Project Cost Summary Layout</a:t>
            </a: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2B2FC2A-5E87-8987-F443-885777E9F085}"/>
              </a:ext>
            </a:extLst>
          </p:cNvPr>
          <p:cNvCxnSpPr/>
          <p:nvPr/>
        </p:nvCxnSpPr>
        <p:spPr>
          <a:xfrm>
            <a:off x="94891" y="976596"/>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516120-BBC1-57B6-1867-DBBE1876A6D3}"/>
              </a:ext>
            </a:extLst>
          </p:cNvPr>
          <p:cNvPicPr>
            <a:picLocks noChangeAspect="1"/>
          </p:cNvPicPr>
          <p:nvPr/>
        </p:nvPicPr>
        <p:blipFill>
          <a:blip r:embed="rId2"/>
          <a:stretch>
            <a:fillRect/>
          </a:stretch>
        </p:blipFill>
        <p:spPr>
          <a:xfrm>
            <a:off x="117741" y="163488"/>
            <a:ext cx="2286319" cy="743054"/>
          </a:xfrm>
          <a:prstGeom prst="rect">
            <a:avLst/>
          </a:prstGeom>
        </p:spPr>
      </p:pic>
      <p:sp>
        <p:nvSpPr>
          <p:cNvPr id="6" name="Content Placeholder 9">
            <a:extLst>
              <a:ext uri="{FF2B5EF4-FFF2-40B4-BE49-F238E27FC236}">
                <a16:creationId xmlns:a16="http://schemas.microsoft.com/office/drawing/2014/main" id="{6D7F902F-ABFA-F4D2-9DE4-31B6A8985D57}"/>
              </a:ext>
            </a:extLst>
          </p:cNvPr>
          <p:cNvSpPr txBox="1">
            <a:spLocks/>
          </p:cNvSpPr>
          <p:nvPr/>
        </p:nvSpPr>
        <p:spPr>
          <a:xfrm>
            <a:off x="3262285" y="222472"/>
            <a:ext cx="5881715" cy="7970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Aptos" panose="020B0004020202020204" pitchFamily="34" charset="0"/>
            </a:endParaRPr>
          </a:p>
        </p:txBody>
      </p:sp>
      <p:pic>
        <p:nvPicPr>
          <p:cNvPr id="8" name="Picture 7">
            <a:extLst>
              <a:ext uri="{FF2B5EF4-FFF2-40B4-BE49-F238E27FC236}">
                <a16:creationId xmlns:a16="http://schemas.microsoft.com/office/drawing/2014/main" id="{FDDC58BC-D36A-D4D4-010E-460727166C5A}"/>
              </a:ext>
            </a:extLst>
          </p:cNvPr>
          <p:cNvPicPr>
            <a:picLocks noChangeAspect="1"/>
          </p:cNvPicPr>
          <p:nvPr/>
        </p:nvPicPr>
        <p:blipFill>
          <a:blip r:embed="rId3"/>
          <a:stretch>
            <a:fillRect/>
          </a:stretch>
        </p:blipFill>
        <p:spPr>
          <a:xfrm>
            <a:off x="1262332" y="2138218"/>
            <a:ext cx="9667335" cy="3527586"/>
          </a:xfrm>
          <a:prstGeom prst="rect">
            <a:avLst/>
          </a:prstGeom>
        </p:spPr>
      </p:pic>
      <p:sp>
        <p:nvSpPr>
          <p:cNvPr id="9" name="Flowchart: Connector 8">
            <a:extLst>
              <a:ext uri="{FF2B5EF4-FFF2-40B4-BE49-F238E27FC236}">
                <a16:creationId xmlns:a16="http://schemas.microsoft.com/office/drawing/2014/main" id="{039FFF2F-5938-4F9A-B320-46C07B5BE393}"/>
              </a:ext>
            </a:extLst>
          </p:cNvPr>
          <p:cNvSpPr/>
          <p:nvPr/>
        </p:nvSpPr>
        <p:spPr>
          <a:xfrm>
            <a:off x="3262285" y="2506297"/>
            <a:ext cx="310551" cy="28131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Flowchart: Connector 9">
            <a:extLst>
              <a:ext uri="{FF2B5EF4-FFF2-40B4-BE49-F238E27FC236}">
                <a16:creationId xmlns:a16="http://schemas.microsoft.com/office/drawing/2014/main" id="{0ADE7DC8-8F1D-8B97-9452-A75FD6C5916C}"/>
              </a:ext>
            </a:extLst>
          </p:cNvPr>
          <p:cNvSpPr/>
          <p:nvPr/>
        </p:nvSpPr>
        <p:spPr>
          <a:xfrm>
            <a:off x="10340195" y="2229981"/>
            <a:ext cx="310551" cy="28131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Flowchart: Connector 10">
            <a:extLst>
              <a:ext uri="{FF2B5EF4-FFF2-40B4-BE49-F238E27FC236}">
                <a16:creationId xmlns:a16="http://schemas.microsoft.com/office/drawing/2014/main" id="{0F6B7C73-B468-0598-765E-26EC1D6CC669}"/>
              </a:ext>
            </a:extLst>
          </p:cNvPr>
          <p:cNvSpPr/>
          <p:nvPr/>
        </p:nvSpPr>
        <p:spPr>
          <a:xfrm>
            <a:off x="4737368" y="2506297"/>
            <a:ext cx="310551" cy="28131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Content Placeholder 9">
            <a:extLst>
              <a:ext uri="{FF2B5EF4-FFF2-40B4-BE49-F238E27FC236}">
                <a16:creationId xmlns:a16="http://schemas.microsoft.com/office/drawing/2014/main" id="{255582EB-C943-1BC7-F019-2FFE9B725842}"/>
              </a:ext>
            </a:extLst>
          </p:cNvPr>
          <p:cNvSpPr txBox="1">
            <a:spLocks/>
          </p:cNvSpPr>
          <p:nvPr/>
        </p:nvSpPr>
        <p:spPr>
          <a:xfrm>
            <a:off x="1260900" y="1217004"/>
            <a:ext cx="6266339" cy="11571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accent1">
                    <a:lumMod val="50000"/>
                  </a:schemeClr>
                </a:solidFill>
                <a:latin typeface="Aptos" panose="020B0004020202020204" pitchFamily="34" charset="0"/>
              </a:rPr>
              <a:t>How to change your Layout in the Project Cost Summary within a project:</a:t>
            </a:r>
          </a:p>
          <a:p>
            <a:pPr marL="800100" lvl="1" indent="-342900">
              <a:spcBef>
                <a:spcPts val="0"/>
              </a:spcBef>
              <a:buFont typeface="Arial" panose="020B0604020202020204" pitchFamily="34" charset="0"/>
              <a:buAutoNum type="arabicPeriod"/>
            </a:pPr>
            <a:r>
              <a:rPr lang="en-US" sz="1200" dirty="0">
                <a:solidFill>
                  <a:schemeClr val="accent1">
                    <a:lumMod val="50000"/>
                  </a:schemeClr>
                </a:solidFill>
                <a:latin typeface="Aptos" panose="020B0004020202020204" pitchFamily="34" charset="0"/>
              </a:rPr>
              <a:t>Select the Layout*</a:t>
            </a:r>
          </a:p>
          <a:p>
            <a:pPr marL="800100" lvl="1" indent="-342900">
              <a:spcBef>
                <a:spcPts val="0"/>
              </a:spcBef>
              <a:buFont typeface="Arial" panose="020B0604020202020204" pitchFamily="34" charset="0"/>
              <a:buAutoNum type="arabicPeriod"/>
            </a:pPr>
            <a:r>
              <a:rPr lang="en-US" sz="1200" dirty="0">
                <a:solidFill>
                  <a:schemeClr val="accent1">
                    <a:lumMod val="50000"/>
                  </a:schemeClr>
                </a:solidFill>
                <a:latin typeface="Aptos" panose="020B0004020202020204" pitchFamily="34" charset="0"/>
              </a:rPr>
              <a:t>Select Group By – “Category” is like the PCS spreadsheet</a:t>
            </a:r>
          </a:p>
          <a:p>
            <a:pPr marL="800100" lvl="1" indent="-342900">
              <a:spcBef>
                <a:spcPts val="0"/>
              </a:spcBef>
              <a:buFont typeface="Arial" panose="020B0604020202020204" pitchFamily="34" charset="0"/>
              <a:buAutoNum type="arabicPeriod"/>
            </a:pPr>
            <a:r>
              <a:rPr lang="en-US" sz="1200" dirty="0">
                <a:solidFill>
                  <a:schemeClr val="accent1">
                    <a:lumMod val="50000"/>
                  </a:schemeClr>
                </a:solidFill>
                <a:latin typeface="Aptos" panose="020B0004020202020204" pitchFamily="34" charset="0"/>
              </a:rPr>
              <a:t>You can export to Excel</a:t>
            </a:r>
          </a:p>
        </p:txBody>
      </p:sp>
      <p:sp>
        <p:nvSpPr>
          <p:cNvPr id="16" name="Content Placeholder 9">
            <a:extLst>
              <a:ext uri="{FF2B5EF4-FFF2-40B4-BE49-F238E27FC236}">
                <a16:creationId xmlns:a16="http://schemas.microsoft.com/office/drawing/2014/main" id="{1D19C906-0539-EA06-5401-932E776D9DEB}"/>
              </a:ext>
            </a:extLst>
          </p:cNvPr>
          <p:cNvSpPr txBox="1">
            <a:spLocks/>
          </p:cNvSpPr>
          <p:nvPr/>
        </p:nvSpPr>
        <p:spPr>
          <a:xfrm>
            <a:off x="1494549" y="5943598"/>
            <a:ext cx="9417185" cy="3191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i="1" dirty="0">
                <a:solidFill>
                  <a:schemeClr val="accent1">
                    <a:lumMod val="50000"/>
                  </a:schemeClr>
                </a:solidFill>
                <a:highlight>
                  <a:srgbClr val="FFFF00"/>
                </a:highlight>
                <a:latin typeface="Aptos" panose="020B0004020202020204" pitchFamily="34" charset="0"/>
              </a:rPr>
              <a:t>*Note: </a:t>
            </a:r>
            <a:r>
              <a:rPr lang="en-US" sz="1400" i="1" dirty="0">
                <a:solidFill>
                  <a:schemeClr val="accent1">
                    <a:lumMod val="50000"/>
                  </a:schemeClr>
                </a:solidFill>
                <a:highlight>
                  <a:srgbClr val="FFFF00"/>
                </a:highlight>
                <a:latin typeface="Aptos" panose="020B0004020202020204" pitchFamily="34" charset="0"/>
              </a:rPr>
              <a:t>The subsequent slides will include more detail on the following Layouts: Budget, Commitments, and Actuals</a:t>
            </a:r>
          </a:p>
          <a:p>
            <a:pPr marL="0" indent="0">
              <a:spcBef>
                <a:spcPts val="0"/>
              </a:spcBef>
              <a:buFont typeface="Arial" panose="020B0604020202020204" pitchFamily="34" charset="0"/>
              <a:buNone/>
            </a:pPr>
            <a:endParaRPr lang="en-US" sz="1200" i="1"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18931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7F18-2AFB-E2AD-F8F4-C8C252BD25C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A2CEB3-82CB-FE93-17E8-3B7BFE473AF8}"/>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C6E2861C-138C-A678-DDC3-DE29B95C6A84}"/>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8D6AB1-B92E-83ED-58D3-179DD06C0EAD}"/>
              </a:ext>
            </a:extLst>
          </p:cNvPr>
          <p:cNvSpPr txBox="1">
            <a:spLocks/>
          </p:cNvSpPr>
          <p:nvPr/>
        </p:nvSpPr>
        <p:spPr>
          <a:xfrm>
            <a:off x="4367682" y="232915"/>
            <a:ext cx="7668883" cy="735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Project Cost Summary – Budget </a:t>
            </a:r>
          </a:p>
        </p:txBody>
      </p:sp>
      <p:pic>
        <p:nvPicPr>
          <p:cNvPr id="6" name="Picture 5">
            <a:extLst>
              <a:ext uri="{FF2B5EF4-FFF2-40B4-BE49-F238E27FC236}">
                <a16:creationId xmlns:a16="http://schemas.microsoft.com/office/drawing/2014/main" id="{C2F1A20F-D287-D1B9-A5AC-7DD4CD640C93}"/>
              </a:ext>
            </a:extLst>
          </p:cNvPr>
          <p:cNvPicPr>
            <a:picLocks noChangeAspect="1"/>
          </p:cNvPicPr>
          <p:nvPr/>
        </p:nvPicPr>
        <p:blipFill>
          <a:blip r:embed="rId3"/>
          <a:stretch>
            <a:fillRect/>
          </a:stretch>
        </p:blipFill>
        <p:spPr>
          <a:xfrm>
            <a:off x="575094" y="1242967"/>
            <a:ext cx="11041811" cy="4893378"/>
          </a:xfrm>
          <a:prstGeom prst="rect">
            <a:avLst/>
          </a:prstGeom>
        </p:spPr>
      </p:pic>
      <p:sp>
        <p:nvSpPr>
          <p:cNvPr id="7" name="Rectangle 6">
            <a:extLst>
              <a:ext uri="{FF2B5EF4-FFF2-40B4-BE49-F238E27FC236}">
                <a16:creationId xmlns:a16="http://schemas.microsoft.com/office/drawing/2014/main" id="{88184474-43ED-F3B6-97BD-3DA64C06025C}"/>
              </a:ext>
            </a:extLst>
          </p:cNvPr>
          <p:cNvSpPr/>
          <p:nvPr/>
        </p:nvSpPr>
        <p:spPr>
          <a:xfrm>
            <a:off x="253584" y="1978578"/>
            <a:ext cx="3672878" cy="531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Original Budget</a:t>
            </a:r>
            <a:r>
              <a:rPr lang="en-US" sz="1100" dirty="0">
                <a:solidFill>
                  <a:srgbClr val="FF0000"/>
                </a:solidFill>
              </a:rPr>
              <a:t>: This the originally approved budget amount. This figure can include budget changes to the original budget amount if the reason code “Original” is used.</a:t>
            </a:r>
          </a:p>
        </p:txBody>
      </p:sp>
      <p:sp>
        <p:nvSpPr>
          <p:cNvPr id="8" name="Rectangle 7">
            <a:extLst>
              <a:ext uri="{FF2B5EF4-FFF2-40B4-BE49-F238E27FC236}">
                <a16:creationId xmlns:a16="http://schemas.microsoft.com/office/drawing/2014/main" id="{99581B8F-9659-84DF-7ED0-0BF94CC2C318}"/>
              </a:ext>
            </a:extLst>
          </p:cNvPr>
          <p:cNvSpPr/>
          <p:nvPr/>
        </p:nvSpPr>
        <p:spPr>
          <a:xfrm>
            <a:off x="1372717" y="2543865"/>
            <a:ext cx="3568534"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Approved Budget Changes</a:t>
            </a:r>
            <a:r>
              <a:rPr lang="en-US" sz="1100" dirty="0">
                <a:solidFill>
                  <a:srgbClr val="FF0000"/>
                </a:solidFill>
              </a:rPr>
              <a:t>: This the amount of  approved budget changes</a:t>
            </a:r>
          </a:p>
        </p:txBody>
      </p:sp>
      <p:sp>
        <p:nvSpPr>
          <p:cNvPr id="9" name="Rectangle 8">
            <a:extLst>
              <a:ext uri="{FF2B5EF4-FFF2-40B4-BE49-F238E27FC236}">
                <a16:creationId xmlns:a16="http://schemas.microsoft.com/office/drawing/2014/main" id="{06584698-E281-7221-E4FB-FF9CE23918D5}"/>
              </a:ext>
            </a:extLst>
          </p:cNvPr>
          <p:cNvSpPr/>
          <p:nvPr/>
        </p:nvSpPr>
        <p:spPr>
          <a:xfrm>
            <a:off x="2127068" y="3142102"/>
            <a:ext cx="3874962"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Current Budget</a:t>
            </a:r>
            <a:r>
              <a:rPr lang="en-US" sz="1100" dirty="0">
                <a:solidFill>
                  <a:srgbClr val="FF0000"/>
                </a:solidFill>
              </a:rPr>
              <a:t>: This is the approved original budget and all approved changes. </a:t>
            </a:r>
          </a:p>
        </p:txBody>
      </p:sp>
      <p:sp>
        <p:nvSpPr>
          <p:cNvPr id="10" name="Rectangle 9">
            <a:extLst>
              <a:ext uri="{FF2B5EF4-FFF2-40B4-BE49-F238E27FC236}">
                <a16:creationId xmlns:a16="http://schemas.microsoft.com/office/drawing/2014/main" id="{6B7B7B68-1293-9AE5-1052-8E53F7244F54}"/>
              </a:ext>
            </a:extLst>
          </p:cNvPr>
          <p:cNvSpPr/>
          <p:nvPr/>
        </p:nvSpPr>
        <p:spPr>
          <a:xfrm>
            <a:off x="3435108" y="3727632"/>
            <a:ext cx="3657575"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Pending Budget Changes</a:t>
            </a:r>
            <a:r>
              <a:rPr lang="en-US" sz="1100" dirty="0">
                <a:solidFill>
                  <a:srgbClr val="FF0000"/>
                </a:solidFill>
              </a:rPr>
              <a:t>: The “Pending” usually refers to budget changes pending final approval. In a process, this status might automatically be applied in a specific step. </a:t>
            </a:r>
          </a:p>
        </p:txBody>
      </p:sp>
      <p:sp>
        <p:nvSpPr>
          <p:cNvPr id="11" name="Rectangle 10">
            <a:extLst>
              <a:ext uri="{FF2B5EF4-FFF2-40B4-BE49-F238E27FC236}">
                <a16:creationId xmlns:a16="http://schemas.microsoft.com/office/drawing/2014/main" id="{75E824E8-6C6D-4CEF-B110-7DC7287A759B}"/>
              </a:ext>
            </a:extLst>
          </p:cNvPr>
          <p:cNvSpPr/>
          <p:nvPr/>
        </p:nvSpPr>
        <p:spPr>
          <a:xfrm>
            <a:off x="4544548" y="4321788"/>
            <a:ext cx="3657575"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Projected Budget Changes</a:t>
            </a:r>
            <a:r>
              <a:rPr lang="en-US" sz="1100" dirty="0">
                <a:solidFill>
                  <a:srgbClr val="FF0000"/>
                </a:solidFill>
              </a:rPr>
              <a:t>: The “Projected” usually refers to budget changes that are earlier in the process. In a process, this status might automatically be applied in a specific step. </a:t>
            </a:r>
          </a:p>
        </p:txBody>
      </p:sp>
      <p:sp>
        <p:nvSpPr>
          <p:cNvPr id="12" name="Rectangle 11">
            <a:extLst>
              <a:ext uri="{FF2B5EF4-FFF2-40B4-BE49-F238E27FC236}">
                <a16:creationId xmlns:a16="http://schemas.microsoft.com/office/drawing/2014/main" id="{61D005F7-5B57-243B-2115-FCEB7C8A9B1F}"/>
              </a:ext>
            </a:extLst>
          </p:cNvPr>
          <p:cNvSpPr/>
          <p:nvPr/>
        </p:nvSpPr>
        <p:spPr>
          <a:xfrm>
            <a:off x="5549100" y="4914203"/>
            <a:ext cx="3657575"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Projected Budget: </a:t>
            </a:r>
            <a:r>
              <a:rPr lang="en-US" sz="1100" dirty="0">
                <a:solidFill>
                  <a:srgbClr val="FF0000"/>
                </a:solidFill>
              </a:rPr>
              <a:t>This total includes the original budget amount plus all “pending,” “projected,” and “approved budget changes.”</a:t>
            </a:r>
          </a:p>
        </p:txBody>
      </p:sp>
    </p:spTree>
    <p:extLst>
      <p:ext uri="{BB962C8B-B14F-4D97-AF65-F5344CB8AC3E}">
        <p14:creationId xmlns:p14="http://schemas.microsoft.com/office/powerpoint/2010/main" val="382665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425359" y="220076"/>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Statuses for Budget Processes </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2"/>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805501" y="2945284"/>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pic>
        <p:nvPicPr>
          <p:cNvPr id="8" name="Picture 7">
            <a:extLst>
              <a:ext uri="{FF2B5EF4-FFF2-40B4-BE49-F238E27FC236}">
                <a16:creationId xmlns:a16="http://schemas.microsoft.com/office/drawing/2014/main" id="{E5F558D2-DBE5-4EA1-DD02-70B69374F624}"/>
              </a:ext>
            </a:extLst>
          </p:cNvPr>
          <p:cNvPicPr>
            <a:picLocks noChangeAspect="1"/>
          </p:cNvPicPr>
          <p:nvPr/>
        </p:nvPicPr>
        <p:blipFill>
          <a:blip r:embed="rId3"/>
          <a:stretch>
            <a:fillRect/>
          </a:stretch>
        </p:blipFill>
        <p:spPr>
          <a:xfrm>
            <a:off x="319868" y="3111448"/>
            <a:ext cx="11386499" cy="2788382"/>
          </a:xfrm>
          <a:prstGeom prst="rect">
            <a:avLst/>
          </a:prstGeom>
        </p:spPr>
      </p:pic>
      <p:sp>
        <p:nvSpPr>
          <p:cNvPr id="7" name="TextBox 6">
            <a:extLst>
              <a:ext uri="{FF2B5EF4-FFF2-40B4-BE49-F238E27FC236}">
                <a16:creationId xmlns:a16="http://schemas.microsoft.com/office/drawing/2014/main" id="{E9FC73D2-7B57-A67E-93EA-37C071B1F3EF}"/>
              </a:ext>
            </a:extLst>
          </p:cNvPr>
          <p:cNvSpPr txBox="1"/>
          <p:nvPr/>
        </p:nvSpPr>
        <p:spPr>
          <a:xfrm>
            <a:off x="567684" y="2841129"/>
            <a:ext cx="1112117" cy="276999"/>
          </a:xfrm>
          <a:prstGeom prst="rect">
            <a:avLst/>
          </a:prstGeom>
          <a:noFill/>
          <a:ln>
            <a:solidFill>
              <a:srgbClr val="FF0000"/>
            </a:solidFill>
          </a:ln>
        </p:spPr>
        <p:txBody>
          <a:bodyPr wrap="square" rtlCol="0">
            <a:spAutoFit/>
          </a:bodyPr>
          <a:lstStyle/>
          <a:p>
            <a:r>
              <a:rPr lang="en-US" sz="1200" dirty="0">
                <a:solidFill>
                  <a:srgbClr val="FF0000"/>
                </a:solidFill>
              </a:rPr>
              <a:t>Status = Draft</a:t>
            </a:r>
          </a:p>
        </p:txBody>
      </p:sp>
      <p:sp>
        <p:nvSpPr>
          <p:cNvPr id="34" name="TextBox 33">
            <a:extLst>
              <a:ext uri="{FF2B5EF4-FFF2-40B4-BE49-F238E27FC236}">
                <a16:creationId xmlns:a16="http://schemas.microsoft.com/office/drawing/2014/main" id="{E93977BA-B746-B03D-3F15-3212478FD952}"/>
              </a:ext>
            </a:extLst>
          </p:cNvPr>
          <p:cNvSpPr txBox="1"/>
          <p:nvPr/>
        </p:nvSpPr>
        <p:spPr>
          <a:xfrm>
            <a:off x="2990322" y="2831742"/>
            <a:ext cx="1332909" cy="276999"/>
          </a:xfrm>
          <a:prstGeom prst="rect">
            <a:avLst/>
          </a:prstGeom>
          <a:noFill/>
          <a:ln>
            <a:solidFill>
              <a:srgbClr val="FF0000"/>
            </a:solidFill>
          </a:ln>
        </p:spPr>
        <p:txBody>
          <a:bodyPr wrap="square" rtlCol="0">
            <a:spAutoFit/>
          </a:bodyPr>
          <a:lstStyle/>
          <a:p>
            <a:r>
              <a:rPr lang="en-US" sz="1200" dirty="0">
                <a:solidFill>
                  <a:srgbClr val="FF0000"/>
                </a:solidFill>
              </a:rPr>
              <a:t>Status = Projected</a:t>
            </a:r>
          </a:p>
        </p:txBody>
      </p:sp>
      <p:sp>
        <p:nvSpPr>
          <p:cNvPr id="55" name="TextBox 54">
            <a:extLst>
              <a:ext uri="{FF2B5EF4-FFF2-40B4-BE49-F238E27FC236}">
                <a16:creationId xmlns:a16="http://schemas.microsoft.com/office/drawing/2014/main" id="{3B27702B-1791-1386-1D64-4EEE1E7DFED0}"/>
              </a:ext>
            </a:extLst>
          </p:cNvPr>
          <p:cNvSpPr txBox="1"/>
          <p:nvPr/>
        </p:nvSpPr>
        <p:spPr>
          <a:xfrm>
            <a:off x="6995419" y="2841129"/>
            <a:ext cx="1332909" cy="276999"/>
          </a:xfrm>
          <a:prstGeom prst="rect">
            <a:avLst/>
          </a:prstGeom>
          <a:noFill/>
          <a:ln>
            <a:solidFill>
              <a:srgbClr val="FF0000"/>
            </a:solidFill>
          </a:ln>
        </p:spPr>
        <p:txBody>
          <a:bodyPr wrap="square" rtlCol="0">
            <a:spAutoFit/>
          </a:bodyPr>
          <a:lstStyle/>
          <a:p>
            <a:r>
              <a:rPr lang="en-US" sz="1200" dirty="0">
                <a:solidFill>
                  <a:srgbClr val="FF0000"/>
                </a:solidFill>
              </a:rPr>
              <a:t>Status = Pending</a:t>
            </a:r>
          </a:p>
        </p:txBody>
      </p:sp>
      <p:sp>
        <p:nvSpPr>
          <p:cNvPr id="64" name="TextBox 63">
            <a:extLst>
              <a:ext uri="{FF2B5EF4-FFF2-40B4-BE49-F238E27FC236}">
                <a16:creationId xmlns:a16="http://schemas.microsoft.com/office/drawing/2014/main" id="{27C1F65C-D0A5-8D9F-E4C4-8F9C7E4162B0}"/>
              </a:ext>
            </a:extLst>
          </p:cNvPr>
          <p:cNvSpPr txBox="1"/>
          <p:nvPr/>
        </p:nvSpPr>
        <p:spPr>
          <a:xfrm>
            <a:off x="10113884" y="2844648"/>
            <a:ext cx="1332909" cy="276999"/>
          </a:xfrm>
          <a:prstGeom prst="rect">
            <a:avLst/>
          </a:prstGeom>
          <a:noFill/>
          <a:ln>
            <a:solidFill>
              <a:srgbClr val="FF0000"/>
            </a:solidFill>
          </a:ln>
        </p:spPr>
        <p:txBody>
          <a:bodyPr wrap="square" rtlCol="0">
            <a:spAutoFit/>
          </a:bodyPr>
          <a:lstStyle/>
          <a:p>
            <a:r>
              <a:rPr lang="en-US" sz="1200" dirty="0">
                <a:solidFill>
                  <a:srgbClr val="FF0000"/>
                </a:solidFill>
              </a:rPr>
              <a:t>Status = Approved</a:t>
            </a:r>
          </a:p>
        </p:txBody>
      </p:sp>
      <p:graphicFrame>
        <p:nvGraphicFramePr>
          <p:cNvPr id="79" name="Table 78">
            <a:extLst>
              <a:ext uri="{FF2B5EF4-FFF2-40B4-BE49-F238E27FC236}">
                <a16:creationId xmlns:a16="http://schemas.microsoft.com/office/drawing/2014/main" id="{1735BCDF-172B-55D9-AB7A-B2E7E5EEF707}"/>
              </a:ext>
            </a:extLst>
          </p:cNvPr>
          <p:cNvGraphicFramePr>
            <a:graphicFrameLocks noGrp="1"/>
          </p:cNvGraphicFramePr>
          <p:nvPr/>
        </p:nvGraphicFramePr>
        <p:xfrm>
          <a:off x="662819" y="1233528"/>
          <a:ext cx="4737317" cy="1112520"/>
        </p:xfrm>
        <a:graphic>
          <a:graphicData uri="http://schemas.openxmlformats.org/drawingml/2006/table">
            <a:tbl>
              <a:tblPr firstRow="1" bandRow="1">
                <a:tableStyleId>{5C22544A-7EE6-4342-B048-85BDC9FD1C3A}</a:tableStyleId>
              </a:tblPr>
              <a:tblGrid>
                <a:gridCol w="4737317">
                  <a:extLst>
                    <a:ext uri="{9D8B030D-6E8A-4147-A177-3AD203B41FA5}">
                      <a16:colId xmlns:a16="http://schemas.microsoft.com/office/drawing/2014/main" val="2032313075"/>
                    </a:ext>
                  </a:extLst>
                </a:gridCol>
              </a:tblGrid>
              <a:tr h="302539">
                <a:tc>
                  <a:txBody>
                    <a:bodyPr/>
                    <a:lstStyle/>
                    <a:p>
                      <a:r>
                        <a:rPr lang="en-US" sz="1600" dirty="0"/>
                        <a:t>Budget Processes</a:t>
                      </a:r>
                    </a:p>
                  </a:txBody>
                  <a:tcPr/>
                </a:tc>
                <a:extLst>
                  <a:ext uri="{0D108BD9-81ED-4DB2-BD59-A6C34878D82A}">
                    <a16:rowId xmlns:a16="http://schemas.microsoft.com/office/drawing/2014/main" val="3017860980"/>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10.00 – Project Authorization (Budget Establishment) (PA)</a:t>
                      </a:r>
                    </a:p>
                  </a:txBody>
                  <a:tcPr/>
                </a:tc>
                <a:extLst>
                  <a:ext uri="{0D108BD9-81ED-4DB2-BD59-A6C34878D82A}">
                    <a16:rowId xmlns:a16="http://schemas.microsoft.com/office/drawing/2014/main" val="2919897303"/>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10.05 – Project Budget Re-Allocation/Change (</a:t>
                      </a:r>
                      <a:r>
                        <a:rPr lang="en-US" sz="1100" b="1" kern="1200" dirty="0">
                          <a:solidFill>
                            <a:schemeClr val="accent1">
                              <a:lumMod val="50000"/>
                            </a:schemeClr>
                          </a:solidFill>
                          <a:latin typeface="Aptos" panose="020B0004020202020204" pitchFamily="34" charset="0"/>
                          <a:ea typeface="+mn-ea"/>
                          <a:cs typeface="+mn-cs"/>
                        </a:rPr>
                        <a:t>PABC)</a:t>
                      </a:r>
                    </a:p>
                  </a:txBody>
                  <a:tcPr/>
                </a:tc>
                <a:extLst>
                  <a:ext uri="{0D108BD9-81ED-4DB2-BD59-A6C34878D82A}">
                    <a16:rowId xmlns:a16="http://schemas.microsoft.com/office/drawing/2014/main" val="942255256"/>
                  </a:ext>
                </a:extLst>
              </a:tr>
              <a:tr h="233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accent1">
                            <a:lumMod val="50000"/>
                          </a:schemeClr>
                        </a:solidFill>
                        <a:latin typeface="Aptos" panose="020B0004020202020204" pitchFamily="34" charset="0"/>
                        <a:ea typeface="+mn-ea"/>
                        <a:cs typeface="+mn-cs"/>
                      </a:endParaRPr>
                    </a:p>
                  </a:txBody>
                  <a:tcPr/>
                </a:tc>
                <a:extLst>
                  <a:ext uri="{0D108BD9-81ED-4DB2-BD59-A6C34878D82A}">
                    <a16:rowId xmlns:a16="http://schemas.microsoft.com/office/drawing/2014/main" val="3287231689"/>
                  </a:ext>
                </a:extLst>
              </a:tr>
            </a:tbl>
          </a:graphicData>
        </a:graphic>
      </p:graphicFrame>
      <p:cxnSp>
        <p:nvCxnSpPr>
          <p:cNvPr id="80" name="Straight Connector 79">
            <a:extLst>
              <a:ext uri="{FF2B5EF4-FFF2-40B4-BE49-F238E27FC236}">
                <a16:creationId xmlns:a16="http://schemas.microsoft.com/office/drawing/2014/main" id="{F70E34AC-1F7F-D329-14CE-CD7926A18EC9}"/>
              </a:ext>
            </a:extLst>
          </p:cNvPr>
          <p:cNvCxnSpPr>
            <a:cxnSpLocks/>
          </p:cNvCxnSpPr>
          <p:nvPr/>
        </p:nvCxnSpPr>
        <p:spPr>
          <a:xfrm>
            <a:off x="2452307" y="3118128"/>
            <a:ext cx="0" cy="14861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8C3A89A-08BA-8E74-B41B-A150A273B3D0}"/>
              </a:ext>
            </a:extLst>
          </p:cNvPr>
          <p:cNvCxnSpPr>
            <a:cxnSpLocks/>
          </p:cNvCxnSpPr>
          <p:nvPr/>
        </p:nvCxnSpPr>
        <p:spPr>
          <a:xfrm flipH="1">
            <a:off x="1928464" y="4595573"/>
            <a:ext cx="5523" cy="130425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35015E1-5176-BB3C-3B56-C083B211BF4B}"/>
              </a:ext>
            </a:extLst>
          </p:cNvPr>
          <p:cNvCxnSpPr>
            <a:cxnSpLocks/>
          </p:cNvCxnSpPr>
          <p:nvPr/>
        </p:nvCxnSpPr>
        <p:spPr>
          <a:xfrm>
            <a:off x="1928464" y="4604199"/>
            <a:ext cx="52358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E40341-0301-D24E-39C3-2BE0E6CDC994}"/>
              </a:ext>
            </a:extLst>
          </p:cNvPr>
          <p:cNvCxnSpPr>
            <a:cxnSpLocks/>
          </p:cNvCxnSpPr>
          <p:nvPr/>
        </p:nvCxnSpPr>
        <p:spPr>
          <a:xfrm>
            <a:off x="5024617" y="3057746"/>
            <a:ext cx="0" cy="292898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8627F19-8E17-5F38-9D21-2CA472CFC38A}"/>
              </a:ext>
            </a:extLst>
          </p:cNvPr>
          <p:cNvCxnSpPr>
            <a:cxnSpLocks/>
          </p:cNvCxnSpPr>
          <p:nvPr/>
        </p:nvCxnSpPr>
        <p:spPr>
          <a:xfrm>
            <a:off x="9794596" y="3093288"/>
            <a:ext cx="0" cy="14861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1B478B1-24F9-AD5F-522C-838FA18B3E81}"/>
              </a:ext>
            </a:extLst>
          </p:cNvPr>
          <p:cNvCxnSpPr>
            <a:cxnSpLocks/>
          </p:cNvCxnSpPr>
          <p:nvPr/>
        </p:nvCxnSpPr>
        <p:spPr>
          <a:xfrm>
            <a:off x="9008738" y="4575231"/>
            <a:ext cx="0" cy="149076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08C7705-9D52-77BE-D0D6-DE91F32D769C}"/>
              </a:ext>
            </a:extLst>
          </p:cNvPr>
          <p:cNvCxnSpPr>
            <a:cxnSpLocks/>
          </p:cNvCxnSpPr>
          <p:nvPr/>
        </p:nvCxnSpPr>
        <p:spPr>
          <a:xfrm>
            <a:off x="9003215" y="4579359"/>
            <a:ext cx="79112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79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7F18-2AFB-E2AD-F8F4-C8C252BD25C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A5CA162-ED78-1EFE-E7B8-DABA0B208E2C}"/>
              </a:ext>
            </a:extLst>
          </p:cNvPr>
          <p:cNvPicPr>
            <a:picLocks noChangeAspect="1"/>
          </p:cNvPicPr>
          <p:nvPr/>
        </p:nvPicPr>
        <p:blipFill>
          <a:blip r:embed="rId2"/>
          <a:stretch>
            <a:fillRect/>
          </a:stretch>
        </p:blipFill>
        <p:spPr>
          <a:xfrm>
            <a:off x="1615488" y="1044505"/>
            <a:ext cx="9978916" cy="5261610"/>
          </a:xfrm>
          <a:prstGeom prst="rect">
            <a:avLst/>
          </a:prstGeom>
        </p:spPr>
      </p:pic>
      <p:pic>
        <p:nvPicPr>
          <p:cNvPr id="3" name="Picture 2">
            <a:extLst>
              <a:ext uri="{FF2B5EF4-FFF2-40B4-BE49-F238E27FC236}">
                <a16:creationId xmlns:a16="http://schemas.microsoft.com/office/drawing/2014/main" id="{AFA2CEB3-82CB-FE93-17E8-3B7BFE473AF8}"/>
              </a:ext>
            </a:extLst>
          </p:cNvPr>
          <p:cNvPicPr>
            <a:picLocks noChangeAspect="1"/>
          </p:cNvPicPr>
          <p:nvPr/>
        </p:nvPicPr>
        <p:blipFill>
          <a:blip r:embed="rId3"/>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C6E2861C-138C-A678-DDC3-DE29B95C6A84}"/>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8D6AB1-B92E-83ED-58D3-179DD06C0EAD}"/>
              </a:ext>
            </a:extLst>
          </p:cNvPr>
          <p:cNvSpPr txBox="1">
            <a:spLocks/>
          </p:cNvSpPr>
          <p:nvPr/>
        </p:nvSpPr>
        <p:spPr>
          <a:xfrm>
            <a:off x="3899140" y="232915"/>
            <a:ext cx="8137425" cy="7350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600" dirty="0">
                <a:solidFill>
                  <a:schemeClr val="accent1">
                    <a:lumMod val="50000"/>
                  </a:schemeClr>
                </a:solidFill>
                <a:latin typeface="Aptos" panose="020B0004020202020204" pitchFamily="34" charset="0"/>
              </a:rPr>
              <a:t>Project Cost Summary - Commitments</a:t>
            </a:r>
          </a:p>
        </p:txBody>
      </p:sp>
      <p:sp>
        <p:nvSpPr>
          <p:cNvPr id="7" name="Rectangle 6">
            <a:extLst>
              <a:ext uri="{FF2B5EF4-FFF2-40B4-BE49-F238E27FC236}">
                <a16:creationId xmlns:a16="http://schemas.microsoft.com/office/drawing/2014/main" id="{88184474-43ED-F3B6-97BD-3DA64C06025C}"/>
              </a:ext>
            </a:extLst>
          </p:cNvPr>
          <p:cNvSpPr/>
          <p:nvPr/>
        </p:nvSpPr>
        <p:spPr>
          <a:xfrm>
            <a:off x="215660" y="1546648"/>
            <a:ext cx="3649578" cy="5877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Original Commitment</a:t>
            </a:r>
            <a:r>
              <a:rPr lang="en-US" sz="1100" dirty="0">
                <a:solidFill>
                  <a:srgbClr val="FF0000"/>
                </a:solidFill>
              </a:rPr>
              <a:t>: This is the amount of all approved commitments. This can include commitment changes against the original commitment value.</a:t>
            </a:r>
          </a:p>
        </p:txBody>
      </p:sp>
      <p:sp>
        <p:nvSpPr>
          <p:cNvPr id="8" name="Rectangle 7">
            <a:extLst>
              <a:ext uri="{FF2B5EF4-FFF2-40B4-BE49-F238E27FC236}">
                <a16:creationId xmlns:a16="http://schemas.microsoft.com/office/drawing/2014/main" id="{99581B8F-9659-84DF-7ED0-0BF94CC2C318}"/>
              </a:ext>
            </a:extLst>
          </p:cNvPr>
          <p:cNvSpPr/>
          <p:nvPr/>
        </p:nvSpPr>
        <p:spPr>
          <a:xfrm>
            <a:off x="1445878" y="2179100"/>
            <a:ext cx="3224863" cy="451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Approved Commitment Changes</a:t>
            </a:r>
            <a:r>
              <a:rPr lang="en-US" sz="1100" dirty="0">
                <a:solidFill>
                  <a:srgbClr val="FF0000"/>
                </a:solidFill>
              </a:rPr>
              <a:t>: This is the amount of  all approved changes to the original commitment.</a:t>
            </a:r>
          </a:p>
        </p:txBody>
      </p:sp>
      <p:sp>
        <p:nvSpPr>
          <p:cNvPr id="9" name="Rectangle 8">
            <a:extLst>
              <a:ext uri="{FF2B5EF4-FFF2-40B4-BE49-F238E27FC236}">
                <a16:creationId xmlns:a16="http://schemas.microsoft.com/office/drawing/2014/main" id="{06584698-E281-7221-E4FB-FF9CE23918D5}"/>
              </a:ext>
            </a:extLst>
          </p:cNvPr>
          <p:cNvSpPr/>
          <p:nvPr/>
        </p:nvSpPr>
        <p:spPr>
          <a:xfrm>
            <a:off x="2308957" y="2679604"/>
            <a:ext cx="3112561" cy="451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Non-Commitment Cost</a:t>
            </a:r>
            <a:r>
              <a:rPr lang="en-US" sz="1100" dirty="0">
                <a:solidFill>
                  <a:srgbClr val="FF0000"/>
                </a:solidFill>
              </a:rPr>
              <a:t>: These are general invoices that originate in PeopleSoft. </a:t>
            </a:r>
          </a:p>
        </p:txBody>
      </p:sp>
      <p:sp>
        <p:nvSpPr>
          <p:cNvPr id="10" name="Rectangle 9">
            <a:extLst>
              <a:ext uri="{FF2B5EF4-FFF2-40B4-BE49-F238E27FC236}">
                <a16:creationId xmlns:a16="http://schemas.microsoft.com/office/drawing/2014/main" id="{6B7B7B68-1293-9AE5-1052-8E53F7244F54}"/>
              </a:ext>
            </a:extLst>
          </p:cNvPr>
          <p:cNvSpPr/>
          <p:nvPr/>
        </p:nvSpPr>
        <p:spPr>
          <a:xfrm>
            <a:off x="3012196" y="3169859"/>
            <a:ext cx="3112560"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Current Commitments</a:t>
            </a:r>
            <a:r>
              <a:rPr lang="en-US" sz="1100" dirty="0">
                <a:solidFill>
                  <a:srgbClr val="FF0000"/>
                </a:solidFill>
              </a:rPr>
              <a:t>: This is the amount of all approved commitment changes plus original commitments and approved general invoices.</a:t>
            </a:r>
          </a:p>
        </p:txBody>
      </p:sp>
      <p:sp>
        <p:nvSpPr>
          <p:cNvPr id="11" name="Rectangle 10">
            <a:extLst>
              <a:ext uri="{FF2B5EF4-FFF2-40B4-BE49-F238E27FC236}">
                <a16:creationId xmlns:a16="http://schemas.microsoft.com/office/drawing/2014/main" id="{75E824E8-6C6D-4CEF-B110-7DC7287A759B}"/>
              </a:ext>
            </a:extLst>
          </p:cNvPr>
          <p:cNvSpPr/>
          <p:nvPr/>
        </p:nvSpPr>
        <p:spPr>
          <a:xfrm>
            <a:off x="3744467" y="3763755"/>
            <a:ext cx="3112561"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Pending Commitment Changes: </a:t>
            </a:r>
            <a:r>
              <a:rPr lang="en-US" sz="1100" dirty="0">
                <a:solidFill>
                  <a:srgbClr val="FF0000"/>
                </a:solidFill>
              </a:rPr>
              <a:t>The “Pending” is a status is to refer to  commitment changes that are pending a hard signature. </a:t>
            </a:r>
          </a:p>
        </p:txBody>
      </p:sp>
      <p:sp>
        <p:nvSpPr>
          <p:cNvPr id="12" name="Rectangle 11">
            <a:extLst>
              <a:ext uri="{FF2B5EF4-FFF2-40B4-BE49-F238E27FC236}">
                <a16:creationId xmlns:a16="http://schemas.microsoft.com/office/drawing/2014/main" id="{61D005F7-5B57-243B-2115-FCEB7C8A9B1F}"/>
              </a:ext>
            </a:extLst>
          </p:cNvPr>
          <p:cNvSpPr/>
          <p:nvPr/>
        </p:nvSpPr>
        <p:spPr>
          <a:xfrm>
            <a:off x="4670741" y="4340924"/>
            <a:ext cx="2983093"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Projected Commitment Changes: </a:t>
            </a:r>
            <a:r>
              <a:rPr lang="en-US" sz="1100" dirty="0">
                <a:solidFill>
                  <a:srgbClr val="FF0000"/>
                </a:solidFill>
              </a:rPr>
              <a:t>The “projected” status is used to account for anticipated commitment changes.</a:t>
            </a:r>
          </a:p>
        </p:txBody>
      </p:sp>
      <p:sp>
        <p:nvSpPr>
          <p:cNvPr id="5" name="Rectangle 4">
            <a:extLst>
              <a:ext uri="{FF2B5EF4-FFF2-40B4-BE49-F238E27FC236}">
                <a16:creationId xmlns:a16="http://schemas.microsoft.com/office/drawing/2014/main" id="{7A794BC9-C894-83D7-C758-4FFCC99CBFFC}"/>
              </a:ext>
            </a:extLst>
          </p:cNvPr>
          <p:cNvSpPr/>
          <p:nvPr/>
        </p:nvSpPr>
        <p:spPr>
          <a:xfrm>
            <a:off x="5300747" y="4921491"/>
            <a:ext cx="3112561"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Pending Commitment: </a:t>
            </a:r>
            <a:r>
              <a:rPr lang="en-US" sz="1100" dirty="0">
                <a:solidFill>
                  <a:srgbClr val="FF0000"/>
                </a:solidFill>
              </a:rPr>
              <a:t>The “Pending” is a status that usually refers to commitments that are pending a hard signature. </a:t>
            </a:r>
          </a:p>
        </p:txBody>
      </p:sp>
      <p:sp>
        <p:nvSpPr>
          <p:cNvPr id="6" name="Rectangle 5">
            <a:extLst>
              <a:ext uri="{FF2B5EF4-FFF2-40B4-BE49-F238E27FC236}">
                <a16:creationId xmlns:a16="http://schemas.microsoft.com/office/drawing/2014/main" id="{62775F63-4B44-7C82-1462-11CE74EB4069}"/>
              </a:ext>
            </a:extLst>
          </p:cNvPr>
          <p:cNvSpPr/>
          <p:nvPr/>
        </p:nvSpPr>
        <p:spPr>
          <a:xfrm>
            <a:off x="5667554" y="5524052"/>
            <a:ext cx="3421787" cy="5607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100" b="1" dirty="0">
                <a:solidFill>
                  <a:srgbClr val="FF0000"/>
                </a:solidFill>
              </a:rPr>
              <a:t>Projected Commitments: </a:t>
            </a:r>
            <a:r>
              <a:rPr lang="en-US" sz="1100" dirty="0">
                <a:solidFill>
                  <a:srgbClr val="FF0000"/>
                </a:solidFill>
              </a:rPr>
              <a:t>This is the total sum of current commitments, pending, pending changes and project changes to commitments.</a:t>
            </a:r>
            <a:endParaRPr lang="en-US" sz="1100" b="1" dirty="0">
              <a:solidFill>
                <a:srgbClr val="FF0000"/>
              </a:solidFill>
            </a:endParaRPr>
          </a:p>
        </p:txBody>
      </p:sp>
    </p:spTree>
    <p:extLst>
      <p:ext uri="{BB962C8B-B14F-4D97-AF65-F5344CB8AC3E}">
        <p14:creationId xmlns:p14="http://schemas.microsoft.com/office/powerpoint/2010/main" val="207977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88C6-9147-6722-5541-761F6012CE7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FED7FC8-0385-85CF-6A82-C73B735C487F}"/>
              </a:ext>
            </a:extLst>
          </p:cNvPr>
          <p:cNvPicPr>
            <a:picLocks noChangeAspect="1"/>
          </p:cNvPicPr>
          <p:nvPr/>
        </p:nvPicPr>
        <p:blipFill>
          <a:blip r:embed="rId2"/>
          <a:stretch>
            <a:fillRect/>
          </a:stretch>
        </p:blipFill>
        <p:spPr>
          <a:xfrm>
            <a:off x="567902" y="2736024"/>
            <a:ext cx="10367706" cy="3935471"/>
          </a:xfrm>
          <a:prstGeom prst="rect">
            <a:avLst/>
          </a:prstGeom>
        </p:spPr>
      </p:pic>
      <p:sp>
        <p:nvSpPr>
          <p:cNvPr id="2" name="Title 1">
            <a:extLst>
              <a:ext uri="{FF2B5EF4-FFF2-40B4-BE49-F238E27FC236}">
                <a16:creationId xmlns:a16="http://schemas.microsoft.com/office/drawing/2014/main" id="{944E3BBF-8F91-132D-D5B7-C52A319DD721}"/>
              </a:ext>
            </a:extLst>
          </p:cNvPr>
          <p:cNvSpPr>
            <a:spLocks noGrp="1"/>
          </p:cNvSpPr>
          <p:nvPr>
            <p:ph type="title" idx="4294967295"/>
          </p:nvPr>
        </p:nvSpPr>
        <p:spPr>
          <a:xfrm>
            <a:off x="4425359" y="220076"/>
            <a:ext cx="7668883" cy="735013"/>
          </a:xfrm>
        </p:spPr>
        <p:txBody>
          <a:bodyPr anchor="b">
            <a:normAutofit/>
          </a:bodyPr>
          <a:lstStyle/>
          <a:p>
            <a:pPr algn="r"/>
            <a:r>
              <a:rPr lang="en-US" sz="2600" dirty="0">
                <a:solidFill>
                  <a:schemeClr val="accent1">
                    <a:lumMod val="50000"/>
                  </a:schemeClr>
                </a:solidFill>
                <a:latin typeface="Aptos" panose="020B0004020202020204" pitchFamily="34" charset="0"/>
              </a:rPr>
              <a:t>Statuses for Commitment Processes </a:t>
            </a:r>
          </a:p>
        </p:txBody>
      </p:sp>
      <p:pic>
        <p:nvPicPr>
          <p:cNvPr id="3" name="Picture 2">
            <a:extLst>
              <a:ext uri="{FF2B5EF4-FFF2-40B4-BE49-F238E27FC236}">
                <a16:creationId xmlns:a16="http://schemas.microsoft.com/office/drawing/2014/main" id="{D4910417-E3FD-D62A-A63A-5BCAE85BA2EC}"/>
              </a:ext>
            </a:extLst>
          </p:cNvPr>
          <p:cNvPicPr>
            <a:picLocks noChangeAspect="1"/>
          </p:cNvPicPr>
          <p:nvPr/>
        </p:nvPicPr>
        <p:blipFill>
          <a:blip r:embed="rId3"/>
          <a:stretch>
            <a:fillRect/>
          </a:stretch>
        </p:blipFill>
        <p:spPr>
          <a:xfrm>
            <a:off x="122599" y="163488"/>
            <a:ext cx="2286319" cy="743054"/>
          </a:xfrm>
          <a:prstGeom prst="rect">
            <a:avLst/>
          </a:prstGeom>
        </p:spPr>
      </p:pic>
      <p:cxnSp>
        <p:nvCxnSpPr>
          <p:cNvPr id="4" name="Straight Connector 3">
            <a:extLst>
              <a:ext uri="{FF2B5EF4-FFF2-40B4-BE49-F238E27FC236}">
                <a16:creationId xmlns:a16="http://schemas.microsoft.com/office/drawing/2014/main" id="{D13C9ECC-8E66-DD21-E90F-F19FF320078D}"/>
              </a:ext>
            </a:extLst>
          </p:cNvPr>
          <p:cNvCxnSpPr/>
          <p:nvPr/>
        </p:nvCxnSpPr>
        <p:spPr>
          <a:xfrm>
            <a:off x="94891" y="978512"/>
            <a:ext cx="1197346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9">
            <a:extLst>
              <a:ext uri="{FF2B5EF4-FFF2-40B4-BE49-F238E27FC236}">
                <a16:creationId xmlns:a16="http://schemas.microsoft.com/office/drawing/2014/main" id="{81A4FF3A-A11B-76BE-2005-2D33AF2E424C}"/>
              </a:ext>
            </a:extLst>
          </p:cNvPr>
          <p:cNvSpPr txBox="1">
            <a:spLocks/>
          </p:cNvSpPr>
          <p:nvPr/>
        </p:nvSpPr>
        <p:spPr>
          <a:xfrm>
            <a:off x="10780339" y="6485931"/>
            <a:ext cx="1202687" cy="2922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dirty="0">
                <a:solidFill>
                  <a:schemeClr val="bg1"/>
                </a:solidFill>
                <a:latin typeface="Aptos" panose="020B0004020202020204" pitchFamily="34" charset="0"/>
              </a:rPr>
              <a:t>Continued</a:t>
            </a:r>
          </a:p>
        </p:txBody>
      </p:sp>
      <p:sp>
        <p:nvSpPr>
          <p:cNvPr id="11" name="Content Placeholder 9">
            <a:extLst>
              <a:ext uri="{FF2B5EF4-FFF2-40B4-BE49-F238E27FC236}">
                <a16:creationId xmlns:a16="http://schemas.microsoft.com/office/drawing/2014/main" id="{997D629C-1F70-E9DD-CFE3-F136DB1F34F7}"/>
              </a:ext>
            </a:extLst>
          </p:cNvPr>
          <p:cNvSpPr txBox="1">
            <a:spLocks/>
          </p:cNvSpPr>
          <p:nvPr/>
        </p:nvSpPr>
        <p:spPr>
          <a:xfrm>
            <a:off x="503581" y="2669236"/>
            <a:ext cx="5380145" cy="209272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400" dirty="0">
              <a:solidFill>
                <a:schemeClr val="accent1">
                  <a:lumMod val="50000"/>
                </a:schemeClr>
              </a:solidFill>
              <a:latin typeface="Aptos" panose="020B0004020202020204" pitchFamily="34" charset="0"/>
            </a:endParaRPr>
          </a:p>
        </p:txBody>
      </p:sp>
      <p:sp>
        <p:nvSpPr>
          <p:cNvPr id="7" name="TextBox 6">
            <a:extLst>
              <a:ext uri="{FF2B5EF4-FFF2-40B4-BE49-F238E27FC236}">
                <a16:creationId xmlns:a16="http://schemas.microsoft.com/office/drawing/2014/main" id="{E9FC73D2-7B57-A67E-93EA-37C071B1F3EF}"/>
              </a:ext>
            </a:extLst>
          </p:cNvPr>
          <p:cNvSpPr txBox="1"/>
          <p:nvPr/>
        </p:nvSpPr>
        <p:spPr>
          <a:xfrm>
            <a:off x="2915064" y="2562528"/>
            <a:ext cx="1302589" cy="276999"/>
          </a:xfrm>
          <a:prstGeom prst="rect">
            <a:avLst/>
          </a:prstGeom>
          <a:noFill/>
          <a:ln>
            <a:solidFill>
              <a:srgbClr val="FF0000"/>
            </a:solidFill>
          </a:ln>
        </p:spPr>
        <p:txBody>
          <a:bodyPr wrap="square" rtlCol="0">
            <a:spAutoFit/>
          </a:bodyPr>
          <a:lstStyle/>
          <a:p>
            <a:r>
              <a:rPr lang="en-US" sz="1200" dirty="0">
                <a:solidFill>
                  <a:srgbClr val="FF0000"/>
                </a:solidFill>
              </a:rPr>
              <a:t>Status = Draft </a:t>
            </a:r>
          </a:p>
        </p:txBody>
      </p:sp>
      <p:sp>
        <p:nvSpPr>
          <p:cNvPr id="55" name="TextBox 54">
            <a:extLst>
              <a:ext uri="{FF2B5EF4-FFF2-40B4-BE49-F238E27FC236}">
                <a16:creationId xmlns:a16="http://schemas.microsoft.com/office/drawing/2014/main" id="{3B27702B-1791-1386-1D64-4EEE1E7DFED0}"/>
              </a:ext>
            </a:extLst>
          </p:cNvPr>
          <p:cNvSpPr txBox="1"/>
          <p:nvPr/>
        </p:nvSpPr>
        <p:spPr>
          <a:xfrm>
            <a:off x="7783190" y="2531507"/>
            <a:ext cx="1208750" cy="276999"/>
          </a:xfrm>
          <a:prstGeom prst="rect">
            <a:avLst/>
          </a:prstGeom>
          <a:noFill/>
          <a:ln>
            <a:solidFill>
              <a:srgbClr val="FF0000"/>
            </a:solidFill>
          </a:ln>
        </p:spPr>
        <p:txBody>
          <a:bodyPr wrap="square" rtlCol="0">
            <a:spAutoFit/>
          </a:bodyPr>
          <a:lstStyle/>
          <a:p>
            <a:r>
              <a:rPr lang="en-US" sz="1200" dirty="0">
                <a:solidFill>
                  <a:srgbClr val="FF0000"/>
                </a:solidFill>
              </a:rPr>
              <a:t>Status = Pending</a:t>
            </a:r>
          </a:p>
        </p:txBody>
      </p:sp>
      <p:sp>
        <p:nvSpPr>
          <p:cNvPr id="64" name="TextBox 63">
            <a:extLst>
              <a:ext uri="{FF2B5EF4-FFF2-40B4-BE49-F238E27FC236}">
                <a16:creationId xmlns:a16="http://schemas.microsoft.com/office/drawing/2014/main" id="{27C1F65C-D0A5-8D9F-E4C4-8F9C7E4162B0}"/>
              </a:ext>
            </a:extLst>
          </p:cNvPr>
          <p:cNvSpPr txBox="1"/>
          <p:nvPr/>
        </p:nvSpPr>
        <p:spPr>
          <a:xfrm>
            <a:off x="10499683" y="2518140"/>
            <a:ext cx="1013726" cy="276999"/>
          </a:xfrm>
          <a:prstGeom prst="rect">
            <a:avLst/>
          </a:prstGeom>
          <a:noFill/>
          <a:ln>
            <a:solidFill>
              <a:srgbClr val="FF0000"/>
            </a:solidFill>
          </a:ln>
        </p:spPr>
        <p:txBody>
          <a:bodyPr wrap="square" rtlCol="0">
            <a:spAutoFit/>
          </a:bodyPr>
          <a:lstStyle/>
          <a:p>
            <a:r>
              <a:rPr lang="en-US" sz="1200" dirty="0">
                <a:solidFill>
                  <a:srgbClr val="FF0000"/>
                </a:solidFill>
              </a:rPr>
              <a:t>Status = Void</a:t>
            </a:r>
          </a:p>
        </p:txBody>
      </p:sp>
      <p:cxnSp>
        <p:nvCxnSpPr>
          <p:cNvPr id="19" name="Straight Connector 18">
            <a:extLst>
              <a:ext uri="{FF2B5EF4-FFF2-40B4-BE49-F238E27FC236}">
                <a16:creationId xmlns:a16="http://schemas.microsoft.com/office/drawing/2014/main" id="{2C145C2B-7F36-87BD-E422-A456D2712986}"/>
              </a:ext>
            </a:extLst>
          </p:cNvPr>
          <p:cNvCxnSpPr>
            <a:cxnSpLocks/>
          </p:cNvCxnSpPr>
          <p:nvPr/>
        </p:nvCxnSpPr>
        <p:spPr>
          <a:xfrm flipH="1">
            <a:off x="5751755" y="4620206"/>
            <a:ext cx="12674" cy="19736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0F647C-70E7-BC77-3D95-48C03D3DD635}"/>
              </a:ext>
            </a:extLst>
          </p:cNvPr>
          <p:cNvCxnSpPr>
            <a:cxnSpLocks/>
          </p:cNvCxnSpPr>
          <p:nvPr/>
        </p:nvCxnSpPr>
        <p:spPr>
          <a:xfrm flipH="1">
            <a:off x="7054865" y="2577813"/>
            <a:ext cx="8626" cy="20510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679DF0-1DE6-7424-619D-68E10E2A7B6A}"/>
              </a:ext>
            </a:extLst>
          </p:cNvPr>
          <p:cNvCxnSpPr>
            <a:cxnSpLocks/>
          </p:cNvCxnSpPr>
          <p:nvPr/>
        </p:nvCxnSpPr>
        <p:spPr>
          <a:xfrm flipH="1" flipV="1">
            <a:off x="5764429" y="4613547"/>
            <a:ext cx="1299062" cy="665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43B2C8-9899-CC7F-7754-18473E243A90}"/>
              </a:ext>
            </a:extLst>
          </p:cNvPr>
          <p:cNvCxnSpPr>
            <a:cxnSpLocks/>
          </p:cNvCxnSpPr>
          <p:nvPr/>
        </p:nvCxnSpPr>
        <p:spPr>
          <a:xfrm flipH="1">
            <a:off x="10104507" y="4270610"/>
            <a:ext cx="124235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73BA84-B41A-A4A3-1A5E-38DDF8BBC3CF}"/>
              </a:ext>
            </a:extLst>
          </p:cNvPr>
          <p:cNvCxnSpPr>
            <a:cxnSpLocks/>
          </p:cNvCxnSpPr>
          <p:nvPr/>
        </p:nvCxnSpPr>
        <p:spPr>
          <a:xfrm flipV="1">
            <a:off x="10104507" y="2587389"/>
            <a:ext cx="3654" cy="168322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ontent Placeholder 9">
            <a:extLst>
              <a:ext uri="{FF2B5EF4-FFF2-40B4-BE49-F238E27FC236}">
                <a16:creationId xmlns:a16="http://schemas.microsoft.com/office/drawing/2014/main" id="{3AE0F6AD-B8E3-ED64-EBE9-36A94106AC77}"/>
              </a:ext>
            </a:extLst>
          </p:cNvPr>
          <p:cNvSpPr txBox="1">
            <a:spLocks/>
          </p:cNvSpPr>
          <p:nvPr/>
        </p:nvSpPr>
        <p:spPr>
          <a:xfrm>
            <a:off x="7196166" y="1139473"/>
            <a:ext cx="4734121" cy="10666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dirty="0">
                <a:solidFill>
                  <a:schemeClr val="accent1">
                    <a:lumMod val="50000"/>
                  </a:schemeClr>
                </a:solidFill>
                <a:highlight>
                  <a:srgbClr val="FFFF00"/>
                </a:highlight>
                <a:latin typeface="Aptos" panose="020B0004020202020204" pitchFamily="34" charset="0"/>
              </a:rPr>
              <a:t>Note: </a:t>
            </a:r>
            <a:r>
              <a:rPr lang="en-US" sz="1200" dirty="0">
                <a:solidFill>
                  <a:schemeClr val="accent1">
                    <a:lumMod val="50000"/>
                  </a:schemeClr>
                </a:solidFill>
                <a:highlight>
                  <a:srgbClr val="FFFF00"/>
                </a:highlight>
                <a:latin typeface="Aptos" panose="020B0004020202020204" pitchFamily="34" charset="0"/>
              </a:rPr>
              <a:t>For commitments in eBuilder, we are required to change the process status to “Void” prior to the Finish step. This is to avoid a duplicate  commitment amount being added to the budget in eBuilder.  The final commitment amount will be added when PO is created in PS, and the final integration step sends back this information from PS.</a:t>
            </a:r>
            <a:endParaRPr lang="en-US" sz="1200" dirty="0">
              <a:solidFill>
                <a:schemeClr val="accent1">
                  <a:lumMod val="50000"/>
                </a:schemeClr>
              </a:solidFill>
              <a:latin typeface="Aptos" panose="020B0004020202020204" pitchFamily="34" charset="0"/>
            </a:endParaRPr>
          </a:p>
          <a:p>
            <a:pPr marL="0" indent="0">
              <a:spcBef>
                <a:spcPts val="0"/>
              </a:spcBef>
              <a:buFont typeface="Arial" panose="020B0604020202020204" pitchFamily="34" charset="0"/>
              <a:buNone/>
            </a:pPr>
            <a:endParaRPr lang="en-US" sz="1200" dirty="0">
              <a:solidFill>
                <a:schemeClr val="accent1">
                  <a:lumMod val="50000"/>
                </a:schemeClr>
              </a:solidFill>
              <a:latin typeface="Aptos" panose="020B0004020202020204" pitchFamily="34" charset="0"/>
            </a:endParaRPr>
          </a:p>
        </p:txBody>
      </p:sp>
      <p:graphicFrame>
        <p:nvGraphicFramePr>
          <p:cNvPr id="37" name="Table 36">
            <a:extLst>
              <a:ext uri="{FF2B5EF4-FFF2-40B4-BE49-F238E27FC236}">
                <a16:creationId xmlns:a16="http://schemas.microsoft.com/office/drawing/2014/main" id="{2088C436-754E-2327-35C4-BEF75B442188}"/>
              </a:ext>
            </a:extLst>
          </p:cNvPr>
          <p:cNvGraphicFramePr>
            <a:graphicFrameLocks noGrp="1"/>
          </p:cNvGraphicFramePr>
          <p:nvPr/>
        </p:nvGraphicFramePr>
        <p:xfrm>
          <a:off x="261713" y="1069394"/>
          <a:ext cx="6396488" cy="1431633"/>
        </p:xfrm>
        <a:graphic>
          <a:graphicData uri="http://schemas.openxmlformats.org/drawingml/2006/table">
            <a:tbl>
              <a:tblPr firstRow="1" bandRow="1">
                <a:tableStyleId>{5C22544A-7EE6-4342-B048-85BDC9FD1C3A}</a:tableStyleId>
              </a:tblPr>
              <a:tblGrid>
                <a:gridCol w="3318237">
                  <a:extLst>
                    <a:ext uri="{9D8B030D-6E8A-4147-A177-3AD203B41FA5}">
                      <a16:colId xmlns:a16="http://schemas.microsoft.com/office/drawing/2014/main" val="2032313075"/>
                    </a:ext>
                  </a:extLst>
                </a:gridCol>
                <a:gridCol w="3078251">
                  <a:extLst>
                    <a:ext uri="{9D8B030D-6E8A-4147-A177-3AD203B41FA5}">
                      <a16:colId xmlns:a16="http://schemas.microsoft.com/office/drawing/2014/main" val="2626454464"/>
                    </a:ext>
                  </a:extLst>
                </a:gridCol>
              </a:tblGrid>
              <a:tr h="267700">
                <a:tc gridSpan="2">
                  <a:txBody>
                    <a:bodyPr/>
                    <a:lstStyle/>
                    <a:p>
                      <a:r>
                        <a:rPr lang="en-US" sz="1400" dirty="0"/>
                        <a:t>All Commitment Types</a:t>
                      </a:r>
                    </a:p>
                  </a:txBody>
                  <a:tcPr/>
                </a:tc>
                <a:tc hMerge="1">
                  <a:txBody>
                    <a:bodyPr/>
                    <a:lstStyle/>
                    <a:p>
                      <a:endParaRPr lang="en-US" sz="1600" dirty="0"/>
                    </a:p>
                  </a:txBody>
                  <a:tcPr/>
                </a:tc>
                <a:extLst>
                  <a:ext uri="{0D108BD9-81ED-4DB2-BD59-A6C34878D82A}">
                    <a16:rowId xmlns:a16="http://schemas.microsoft.com/office/drawing/2014/main" val="3017860980"/>
                  </a:ext>
                </a:extLst>
              </a:tr>
              <a:tr h="24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20.10 - Standard Consultant Agreement (SCA)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10.20 – Work Authorizations (WA)</a:t>
                      </a:r>
                    </a:p>
                  </a:txBody>
                  <a:tcPr/>
                </a:tc>
                <a:extLst>
                  <a:ext uri="{0D108BD9-81ED-4DB2-BD59-A6C34878D82A}">
                    <a16:rowId xmlns:a16="http://schemas.microsoft.com/office/drawing/2014/main" val="2919897303"/>
                  </a:ext>
                </a:extLst>
              </a:tr>
              <a:tr h="267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ptos" panose="020B0004020202020204" pitchFamily="34" charset="0"/>
                        </a:rPr>
                        <a:t>20.30 - General Consultant Agreement (GCA )</a:t>
                      </a:r>
                      <a:endParaRPr lang="en-US" sz="1100" dirty="0">
                        <a:solidFill>
                          <a:schemeClr val="accent1">
                            <a:lumMod val="50000"/>
                          </a:schemeClr>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30.10 – DBB Construction Contract (DBB) </a:t>
                      </a:r>
                    </a:p>
                  </a:txBody>
                  <a:tcPr/>
                </a:tc>
                <a:extLst>
                  <a:ext uri="{0D108BD9-81ED-4DB2-BD59-A6C34878D82A}">
                    <a16:rowId xmlns:a16="http://schemas.microsoft.com/office/drawing/2014/main" val="942255256"/>
                  </a:ext>
                </a:extLst>
              </a:tr>
              <a:tr h="24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20.50 - Geotechnical Engineer Agreement (GEA)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30.30 – CMR Commitment Approval (CMRCA)</a:t>
                      </a:r>
                    </a:p>
                  </a:txBody>
                  <a:tcPr/>
                </a:tc>
                <a:extLst>
                  <a:ext uri="{0D108BD9-81ED-4DB2-BD59-A6C34878D82A}">
                    <a16:rowId xmlns:a16="http://schemas.microsoft.com/office/drawing/2014/main" val="3287231689"/>
                  </a:ext>
                </a:extLst>
              </a:tr>
              <a:tr h="341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20.60 - Land Surveyor Agreement (LSA)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accent1">
                              <a:lumMod val="50000"/>
                            </a:schemeClr>
                          </a:solidFill>
                          <a:latin typeface="Aptos" panose="020B0004020202020204" pitchFamily="34" charset="0"/>
                          <a:ea typeface="+mn-ea"/>
                          <a:cs typeface="+mn-cs"/>
                        </a:rPr>
                        <a:t>30.40 – MCA Work Authorization (MCAWA )</a:t>
                      </a:r>
                    </a:p>
                  </a:txBody>
                  <a:tcPr/>
                </a:tc>
                <a:extLst>
                  <a:ext uri="{0D108BD9-81ED-4DB2-BD59-A6C34878D82A}">
                    <a16:rowId xmlns:a16="http://schemas.microsoft.com/office/drawing/2014/main" val="7230826"/>
                  </a:ext>
                </a:extLst>
              </a:tr>
            </a:tbl>
          </a:graphicData>
        </a:graphic>
      </p:graphicFrame>
    </p:spTree>
    <p:extLst>
      <p:ext uri="{BB962C8B-B14F-4D97-AF65-F5344CB8AC3E}">
        <p14:creationId xmlns:p14="http://schemas.microsoft.com/office/powerpoint/2010/main" val="292237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CE425780FFC947AABEE4F32A04C1E8" ma:contentTypeVersion="2" ma:contentTypeDescription="Create a new document." ma:contentTypeScope="" ma:versionID="1f6830dd2bcb1dd8a19f74ef0124af54">
  <xsd:schema xmlns:xsd="http://www.w3.org/2001/XMLSchema" xmlns:xs="http://www.w3.org/2001/XMLSchema" xmlns:p="http://schemas.microsoft.com/office/2006/metadata/properties" xmlns:ns2="14ffd28c-2866-4e88-9dda-2648eb6cdf8a" targetNamespace="http://schemas.microsoft.com/office/2006/metadata/properties" ma:root="true" ma:fieldsID="67fe4c6a667140527b5f685dcb609c42" ns2:_="">
    <xsd:import namespace="14ffd28c-2866-4e88-9dda-2648eb6cdf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fd28c-2866-4e88-9dda-2648eb6cdf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E662A-251A-4E1D-BA17-C7041981F8E8}"/>
</file>

<file path=customXml/itemProps2.xml><?xml version="1.0" encoding="utf-8"?>
<ds:datastoreItem xmlns:ds="http://schemas.openxmlformats.org/officeDocument/2006/customXml" ds:itemID="{ED527384-42EC-41AD-BE5E-ECB0B0D18E43}"/>
</file>

<file path=customXml/itemProps3.xml><?xml version="1.0" encoding="utf-8"?>
<ds:datastoreItem xmlns:ds="http://schemas.openxmlformats.org/officeDocument/2006/customXml" ds:itemID="{0DB3A7FF-1E74-4B81-92C9-BA7EA6AAA2AF}"/>
</file>

<file path=docProps/app.xml><?xml version="1.0" encoding="utf-8"?>
<Properties xmlns="http://schemas.openxmlformats.org/officeDocument/2006/extended-properties" xmlns:vt="http://schemas.openxmlformats.org/officeDocument/2006/docPropsVTypes">
  <Template/>
  <TotalTime>24813</TotalTime>
  <Words>1214</Words>
  <Application>Microsoft Office PowerPoint</Application>
  <PresentationFormat>Widescreen</PresentationFormat>
  <Paragraphs>124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PowerPoint Presentation</vt:lpstr>
      <vt:lpstr>Contents</vt:lpstr>
      <vt:lpstr>Important Terms</vt:lpstr>
      <vt:lpstr>Important Concepts</vt:lpstr>
      <vt:lpstr>Project Cost Summary Layout</vt:lpstr>
      <vt:lpstr>PowerPoint Presentation</vt:lpstr>
      <vt:lpstr>Statuses for Budget Processes </vt:lpstr>
      <vt:lpstr>PowerPoint Presentation</vt:lpstr>
      <vt:lpstr>Statuses for Commitment Processes </vt:lpstr>
      <vt:lpstr>Statuses for Commitment Processes </vt:lpstr>
      <vt:lpstr>PowerPoint Presentation</vt:lpstr>
      <vt:lpstr>Statuses for 70.00 - Invoice Approval (INV)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Missouri System</dc:title>
  <dc:creator>Copeland, Bill</dc:creator>
  <cp:lastModifiedBy>Copeland, Bill</cp:lastModifiedBy>
  <cp:revision>1</cp:revision>
  <dcterms:created xsi:type="dcterms:W3CDTF">2024-02-20T15:27:51Z</dcterms:created>
  <dcterms:modified xsi:type="dcterms:W3CDTF">2024-07-20T20:26:24Z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0x010100A5CE425780FFC947AABEE4F32A04C1E8</vt:lpwstr>
  </property>
</Properties>
</file>