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8" r:id="rId4"/>
  </p:sldMasterIdLst>
  <p:notesMasterIdLst>
    <p:notesMasterId r:id="rId9"/>
  </p:notesMasterIdLst>
  <p:handoutMasterIdLst>
    <p:handoutMasterId r:id="rId10"/>
  </p:handoutMasterIdLst>
  <p:sldIdLst>
    <p:sldId id="519" r:id="rId5"/>
    <p:sldId id="553" r:id="rId6"/>
    <p:sldId id="604" r:id="rId7"/>
    <p:sldId id="602" r:id="rId8"/>
  </p:sldIdLst>
  <p:sldSz cx="9144000" cy="5143500" type="screen16x9"/>
  <p:notesSz cx="7010400" cy="9296400"/>
  <p:custDataLst>
    <p:tags r:id="rId11"/>
  </p:custDataLst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orient="horz" pos="2917">
          <p15:clr>
            <a:srgbClr val="A4A3A4"/>
          </p15:clr>
        </p15:guide>
        <p15:guide id="3" orient="horz" pos="542">
          <p15:clr>
            <a:srgbClr val="A4A3A4"/>
          </p15:clr>
        </p15:guide>
        <p15:guide id="4" pos="2880">
          <p15:clr>
            <a:srgbClr val="A4A3A4"/>
          </p15:clr>
        </p15:guide>
        <p15:guide id="5" pos="380">
          <p15:clr>
            <a:srgbClr val="A4A3A4"/>
          </p15:clr>
        </p15:guide>
        <p15:guide id="6" pos="53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51A5"/>
    <a:srgbClr val="CB2323"/>
    <a:srgbClr val="B80000"/>
    <a:srgbClr val="8F2933"/>
    <a:srgbClr val="B23440"/>
    <a:srgbClr val="0A2954"/>
    <a:srgbClr val="DDDDDD"/>
    <a:srgbClr val="EAEAEA"/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75911" autoAdjust="0"/>
  </p:normalViewPr>
  <p:slideViewPr>
    <p:cSldViewPr snapToGrid="0">
      <p:cViewPr varScale="1">
        <p:scale>
          <a:sx n="68" d="100"/>
          <a:sy n="68" d="100"/>
        </p:scale>
        <p:origin x="1260" y="56"/>
      </p:cViewPr>
      <p:guideLst>
        <p:guide orient="horz" pos="758"/>
        <p:guide orient="horz" pos="2917"/>
        <p:guide orient="horz" pos="542"/>
        <p:guide pos="2880"/>
        <p:guide pos="380"/>
        <p:guide pos="538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900" y="6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23381-AFEF-490F-AA45-31EC49CF1500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BF31A-114D-494C-A5D5-F6526D1752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6" y="1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216A-1E3F-4AD2-B74F-855E5673142F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3" y="4415133"/>
            <a:ext cx="5609574" cy="4183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6" y="8830268"/>
            <a:ext cx="3038258" cy="4644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09BFF-9304-4EE8-967B-56F816FBB8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dirty="0">
                <a:latin typeface="Calibri" pitchFamily="34" charset="0"/>
              </a:rPr>
              <a:t>This PowerPoint</a:t>
            </a:r>
            <a:r>
              <a:rPr lang="en-US" b="0" baseline="0" dirty="0">
                <a:latin typeface="Calibri" pitchFamily="34" charset="0"/>
              </a:rPr>
              <a:t> Template includes a series of slide masters with predefined layouts and color schemes for formatting slides</a:t>
            </a:r>
          </a:p>
          <a:p>
            <a:pPr algn="l">
              <a:buFont typeface="Arial" pitchFamily="34" charset="0"/>
              <a:buChar char="•"/>
            </a:pPr>
            <a:r>
              <a:rPr lang="en-US" b="0" baseline="0" dirty="0">
                <a:latin typeface="Calibri" pitchFamily="34" charset="0"/>
              </a:rPr>
              <a:t> Slide Masters are displayed when you right click on a slide and select </a:t>
            </a:r>
            <a:r>
              <a:rPr lang="en-US" b="1" baseline="0" dirty="0">
                <a:latin typeface="Calibri" pitchFamily="34" charset="0"/>
              </a:rPr>
              <a:t>Layout</a:t>
            </a:r>
            <a:r>
              <a:rPr lang="en-US" b="0" baseline="0" dirty="0">
                <a:latin typeface="Calibri" pitchFamily="34" charset="0"/>
              </a:rPr>
              <a:t> from menu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09BFF-9304-4EE8-967B-56F816FBB8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7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2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4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4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E4EEC-242E-4699-A735-AC67A337252C}" type="slidenum">
              <a:rPr lang="en-US"/>
              <a:pPr/>
              <a:t>4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21"/>
            <a:ext cx="9143996" cy="514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896533"/>
            <a:ext cx="3413637" cy="1092200"/>
          </a:xfrm>
        </p:spPr>
        <p:txBody>
          <a:bodyPr/>
          <a:lstStyle>
            <a:lvl1pPr>
              <a:lnSpc>
                <a:spcPct val="85000"/>
              </a:lnSpc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4360" y="2988731"/>
            <a:ext cx="3410370" cy="338669"/>
          </a:xfrm>
        </p:spPr>
        <p:txBody>
          <a:bodyPr anchor="b" anchorCtr="0"/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90550" y="3716867"/>
            <a:ext cx="2940050" cy="32490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 name, title,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EDEF0A-C448-4B1A-9405-7E6D4CAEE9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542" y="559406"/>
            <a:ext cx="3126045" cy="9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354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8"/>
          <a:stretch/>
        </p:blipFill>
        <p:spPr bwMode="gray">
          <a:xfrm>
            <a:off x="4641" y="0"/>
            <a:ext cx="913935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80000"/>
                </a:schemeClr>
              </a:gs>
              <a:gs pos="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lvl="0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73609"/>
            <a:ext cx="4654708" cy="127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4360" y="1802925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56682" y="1555814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7E94CF-513A-41E4-947A-0A699588A5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" y="4194035"/>
            <a:ext cx="2346193" cy="6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6129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b="15948"/>
          <a:stretch/>
        </p:blipFill>
        <p:spPr bwMode="gray">
          <a:xfrm>
            <a:off x="-2960" y="0"/>
            <a:ext cx="914167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144002" cy="5143500"/>
          </a:xfrm>
          <a:prstGeom prst="rect">
            <a:avLst/>
          </a:prstGeom>
          <a:gradFill flip="none" rotWithShape="1">
            <a:gsLst>
              <a:gs pos="79000">
                <a:schemeClr val="tx2">
                  <a:alpha val="80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683" y="534467"/>
            <a:ext cx="4654708" cy="127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43493" y="2263783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205815" y="2016672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D4E33-AC26-4889-9017-875B631CF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198" y="4194035"/>
            <a:ext cx="2346193" cy="6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062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gradFill>
            <a:gsLst>
              <a:gs pos="0">
                <a:schemeClr val="bg2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138333" y="0"/>
            <a:ext cx="3005667" cy="5143500"/>
          </a:xfrm>
          <a:prstGeom prst="rect">
            <a:avLst/>
          </a:prstGeom>
          <a:solidFill>
            <a:schemeClr val="tx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56683" y="1202532"/>
            <a:ext cx="5429250" cy="3427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683" y="90399"/>
            <a:ext cx="5437718" cy="73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56682" y="895049"/>
            <a:ext cx="5437537" cy="85505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  <a:gd name="connsiteX0" fmla="*/ 11588 w 11588"/>
              <a:gd name="connsiteY0" fmla="*/ 0 h 10818"/>
              <a:gd name="connsiteX1" fmla="*/ 683 w 11588"/>
              <a:gd name="connsiteY1" fmla="*/ 818 h 10818"/>
              <a:gd name="connsiteX2" fmla="*/ 474 w 11588"/>
              <a:gd name="connsiteY2" fmla="*/ 10818 h 10818"/>
              <a:gd name="connsiteX3" fmla="*/ 302 w 11588"/>
              <a:gd name="connsiteY3" fmla="*/ 818 h 10818"/>
              <a:gd name="connsiteX4" fmla="*/ 0 w 11588"/>
              <a:gd name="connsiteY4" fmla="*/ 818 h 10818"/>
              <a:gd name="connsiteX0" fmla="*/ 11588 w 11588"/>
              <a:gd name="connsiteY0" fmla="*/ 499 h 10000"/>
              <a:gd name="connsiteX1" fmla="*/ 683 w 11588"/>
              <a:gd name="connsiteY1" fmla="*/ 0 h 10000"/>
              <a:gd name="connsiteX2" fmla="*/ 474 w 11588"/>
              <a:gd name="connsiteY2" fmla="*/ 10000 h 10000"/>
              <a:gd name="connsiteX3" fmla="*/ 302 w 11588"/>
              <a:gd name="connsiteY3" fmla="*/ 0 h 10000"/>
              <a:gd name="connsiteX4" fmla="*/ 0 w 11588"/>
              <a:gd name="connsiteY4" fmla="*/ 0 h 10000"/>
              <a:gd name="connsiteX0" fmla="*/ 11588 w 11588"/>
              <a:gd name="connsiteY0" fmla="*/ 0 h 10160"/>
              <a:gd name="connsiteX1" fmla="*/ 683 w 11588"/>
              <a:gd name="connsiteY1" fmla="*/ 160 h 10160"/>
              <a:gd name="connsiteX2" fmla="*/ 474 w 11588"/>
              <a:gd name="connsiteY2" fmla="*/ 10160 h 10160"/>
              <a:gd name="connsiteX3" fmla="*/ 302 w 11588"/>
              <a:gd name="connsiteY3" fmla="*/ 160 h 10160"/>
              <a:gd name="connsiteX4" fmla="*/ 0 w 11588"/>
              <a:gd name="connsiteY4" fmla="*/ 16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8" h="10160">
                <a:moveTo>
                  <a:pt x="11588" y="0"/>
                </a:moveTo>
                <a:lnTo>
                  <a:pt x="683" y="160"/>
                </a:lnTo>
                <a:cubicBezTo>
                  <a:pt x="613" y="3493"/>
                  <a:pt x="544" y="6827"/>
                  <a:pt x="474" y="10160"/>
                </a:cubicBezTo>
                <a:cubicBezTo>
                  <a:pt x="417" y="6827"/>
                  <a:pt x="359" y="3493"/>
                  <a:pt x="302" y="160"/>
                </a:cubicBezTo>
                <a:lnTo>
                  <a:pt x="0" y="16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 bwMode="gray">
          <a:xfrm>
            <a:off x="6402895" y="1213443"/>
            <a:ext cx="2476542" cy="34926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00050" indent="0" algn="ctr">
              <a:buNone/>
              <a:defRPr>
                <a:solidFill>
                  <a:schemeClr val="bg1"/>
                </a:solidFill>
              </a:defRPr>
            </a:lvl2pPr>
            <a:lvl3pPr marL="800100" indent="0" algn="ctr">
              <a:buNone/>
              <a:defRPr>
                <a:solidFill>
                  <a:schemeClr val="bg1"/>
                </a:solidFill>
              </a:defRPr>
            </a:lvl3pPr>
            <a:lvl4pPr marL="1143000" indent="0" algn="ctr">
              <a:buNone/>
              <a:defRPr>
                <a:solidFill>
                  <a:schemeClr val="bg1"/>
                </a:solidFill>
              </a:defRPr>
            </a:lvl4pPr>
            <a:lvl5pPr marL="15430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8406235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gradFill>
            <a:gsLst>
              <a:gs pos="0">
                <a:schemeClr val="bg2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0" y="0"/>
            <a:ext cx="3005667" cy="5143500"/>
          </a:xfrm>
          <a:prstGeom prst="rect">
            <a:avLst/>
          </a:prstGeom>
          <a:solidFill>
            <a:schemeClr val="tx2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275450" y="1202532"/>
            <a:ext cx="5429250" cy="3427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450" y="90399"/>
            <a:ext cx="5124838" cy="73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3275449" y="895049"/>
            <a:ext cx="5437537" cy="85505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  <a:gd name="connsiteX0" fmla="*/ 11588 w 11588"/>
              <a:gd name="connsiteY0" fmla="*/ 0 h 10818"/>
              <a:gd name="connsiteX1" fmla="*/ 683 w 11588"/>
              <a:gd name="connsiteY1" fmla="*/ 818 h 10818"/>
              <a:gd name="connsiteX2" fmla="*/ 474 w 11588"/>
              <a:gd name="connsiteY2" fmla="*/ 10818 h 10818"/>
              <a:gd name="connsiteX3" fmla="*/ 302 w 11588"/>
              <a:gd name="connsiteY3" fmla="*/ 818 h 10818"/>
              <a:gd name="connsiteX4" fmla="*/ 0 w 11588"/>
              <a:gd name="connsiteY4" fmla="*/ 818 h 10818"/>
              <a:gd name="connsiteX0" fmla="*/ 11588 w 11588"/>
              <a:gd name="connsiteY0" fmla="*/ 499 h 10000"/>
              <a:gd name="connsiteX1" fmla="*/ 683 w 11588"/>
              <a:gd name="connsiteY1" fmla="*/ 0 h 10000"/>
              <a:gd name="connsiteX2" fmla="*/ 474 w 11588"/>
              <a:gd name="connsiteY2" fmla="*/ 10000 h 10000"/>
              <a:gd name="connsiteX3" fmla="*/ 302 w 11588"/>
              <a:gd name="connsiteY3" fmla="*/ 0 h 10000"/>
              <a:gd name="connsiteX4" fmla="*/ 0 w 11588"/>
              <a:gd name="connsiteY4" fmla="*/ 0 h 10000"/>
              <a:gd name="connsiteX0" fmla="*/ 11588 w 11588"/>
              <a:gd name="connsiteY0" fmla="*/ 0 h 10160"/>
              <a:gd name="connsiteX1" fmla="*/ 683 w 11588"/>
              <a:gd name="connsiteY1" fmla="*/ 160 h 10160"/>
              <a:gd name="connsiteX2" fmla="*/ 474 w 11588"/>
              <a:gd name="connsiteY2" fmla="*/ 10160 h 10160"/>
              <a:gd name="connsiteX3" fmla="*/ 302 w 11588"/>
              <a:gd name="connsiteY3" fmla="*/ 160 h 10160"/>
              <a:gd name="connsiteX4" fmla="*/ 0 w 11588"/>
              <a:gd name="connsiteY4" fmla="*/ 16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8" h="10160">
                <a:moveTo>
                  <a:pt x="11588" y="0"/>
                </a:moveTo>
                <a:lnTo>
                  <a:pt x="683" y="160"/>
                </a:lnTo>
                <a:cubicBezTo>
                  <a:pt x="613" y="3493"/>
                  <a:pt x="544" y="6827"/>
                  <a:pt x="474" y="10160"/>
                </a:cubicBezTo>
                <a:cubicBezTo>
                  <a:pt x="417" y="6827"/>
                  <a:pt x="359" y="3493"/>
                  <a:pt x="302" y="160"/>
                </a:cubicBezTo>
                <a:lnTo>
                  <a:pt x="0" y="16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 bwMode="gray">
          <a:xfrm>
            <a:off x="264562" y="1224535"/>
            <a:ext cx="2476542" cy="34693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00050" indent="0" algn="ctr">
              <a:buNone/>
              <a:defRPr>
                <a:solidFill>
                  <a:schemeClr val="bg1"/>
                </a:solidFill>
              </a:defRPr>
            </a:lvl2pPr>
            <a:lvl3pPr marL="800100" indent="0" algn="ctr">
              <a:buNone/>
              <a:defRPr>
                <a:solidFill>
                  <a:schemeClr val="bg1"/>
                </a:solidFill>
              </a:defRPr>
            </a:lvl3pPr>
            <a:lvl4pPr marL="1143000" indent="0" algn="ctr">
              <a:buNone/>
              <a:defRPr>
                <a:solidFill>
                  <a:schemeClr val="bg1"/>
                </a:solidFill>
              </a:defRPr>
            </a:lvl4pPr>
            <a:lvl5pPr marL="15430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176110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gradFill>
            <a:gsLst>
              <a:gs pos="0">
                <a:schemeClr val="bg2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56683" y="1202532"/>
            <a:ext cx="5429250" cy="34278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6683" y="90399"/>
            <a:ext cx="5437718" cy="7377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556682" y="895049"/>
            <a:ext cx="5437537" cy="85505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  <a:gd name="connsiteX0" fmla="*/ 11588 w 11588"/>
              <a:gd name="connsiteY0" fmla="*/ 0 h 10818"/>
              <a:gd name="connsiteX1" fmla="*/ 683 w 11588"/>
              <a:gd name="connsiteY1" fmla="*/ 818 h 10818"/>
              <a:gd name="connsiteX2" fmla="*/ 474 w 11588"/>
              <a:gd name="connsiteY2" fmla="*/ 10818 h 10818"/>
              <a:gd name="connsiteX3" fmla="*/ 302 w 11588"/>
              <a:gd name="connsiteY3" fmla="*/ 818 h 10818"/>
              <a:gd name="connsiteX4" fmla="*/ 0 w 11588"/>
              <a:gd name="connsiteY4" fmla="*/ 818 h 10818"/>
              <a:gd name="connsiteX0" fmla="*/ 11588 w 11588"/>
              <a:gd name="connsiteY0" fmla="*/ 499 h 10000"/>
              <a:gd name="connsiteX1" fmla="*/ 683 w 11588"/>
              <a:gd name="connsiteY1" fmla="*/ 0 h 10000"/>
              <a:gd name="connsiteX2" fmla="*/ 474 w 11588"/>
              <a:gd name="connsiteY2" fmla="*/ 10000 h 10000"/>
              <a:gd name="connsiteX3" fmla="*/ 302 w 11588"/>
              <a:gd name="connsiteY3" fmla="*/ 0 h 10000"/>
              <a:gd name="connsiteX4" fmla="*/ 0 w 11588"/>
              <a:gd name="connsiteY4" fmla="*/ 0 h 10000"/>
              <a:gd name="connsiteX0" fmla="*/ 11588 w 11588"/>
              <a:gd name="connsiteY0" fmla="*/ 0 h 10160"/>
              <a:gd name="connsiteX1" fmla="*/ 683 w 11588"/>
              <a:gd name="connsiteY1" fmla="*/ 160 h 10160"/>
              <a:gd name="connsiteX2" fmla="*/ 474 w 11588"/>
              <a:gd name="connsiteY2" fmla="*/ 10160 h 10160"/>
              <a:gd name="connsiteX3" fmla="*/ 302 w 11588"/>
              <a:gd name="connsiteY3" fmla="*/ 160 h 10160"/>
              <a:gd name="connsiteX4" fmla="*/ 0 w 11588"/>
              <a:gd name="connsiteY4" fmla="*/ 160 h 1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8" h="10160">
                <a:moveTo>
                  <a:pt x="11588" y="0"/>
                </a:moveTo>
                <a:lnTo>
                  <a:pt x="683" y="160"/>
                </a:lnTo>
                <a:cubicBezTo>
                  <a:pt x="613" y="3493"/>
                  <a:pt x="544" y="6827"/>
                  <a:pt x="474" y="10160"/>
                </a:cubicBezTo>
                <a:cubicBezTo>
                  <a:pt x="417" y="6827"/>
                  <a:pt x="359" y="3493"/>
                  <a:pt x="302" y="160"/>
                </a:cubicBezTo>
                <a:lnTo>
                  <a:pt x="0" y="16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 bwMode="gray">
          <a:xfrm>
            <a:off x="6402895" y="1213443"/>
            <a:ext cx="2476542" cy="3456093"/>
          </a:xfrm>
        </p:spPr>
        <p:txBody>
          <a:bodyPr/>
          <a:lstStyle>
            <a:lvl1pPr marL="0" indent="0" algn="ctr">
              <a:buNone/>
              <a:defRPr sz="4000" b="0">
                <a:solidFill>
                  <a:schemeClr val="accent1"/>
                </a:solidFill>
              </a:defRPr>
            </a:lvl1pPr>
            <a:lvl2pPr marL="0" indent="0" algn="ctr">
              <a:buNone/>
              <a:defRPr sz="2400" b="0">
                <a:solidFill>
                  <a:schemeClr val="accent3"/>
                </a:solidFill>
              </a:defRPr>
            </a:lvl2pPr>
            <a:lvl3pPr marL="800100" indent="0" algn="ctr">
              <a:buNone/>
              <a:defRPr>
                <a:solidFill>
                  <a:schemeClr val="bg1"/>
                </a:solidFill>
              </a:defRPr>
            </a:lvl3pPr>
            <a:lvl4pPr marL="1143000" indent="0" algn="ctr">
              <a:buNone/>
              <a:defRPr>
                <a:solidFill>
                  <a:schemeClr val="bg1"/>
                </a:solidFill>
              </a:defRPr>
            </a:lvl4pPr>
            <a:lvl5pPr marL="154305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6193536" y="1176867"/>
            <a:ext cx="0" cy="3492669"/>
          </a:xfrm>
          <a:prstGeom prst="line">
            <a:avLst/>
          </a:prstGeom>
          <a:solidFill>
            <a:schemeClr val="accent2"/>
          </a:solidFill>
          <a:ln w="3175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892445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0550" y="1666494"/>
            <a:ext cx="7958138" cy="29638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 bwMode="gray">
          <a:xfrm>
            <a:off x="590550" y="1202531"/>
            <a:ext cx="7958138" cy="480060"/>
          </a:xfrm>
        </p:spPr>
        <p:txBody>
          <a:bodyPr anchor="t" anchorCtr="0"/>
          <a:lstStyle>
            <a:lvl1pPr marL="0" indent="0">
              <a:lnSpc>
                <a:spcPct val="95000"/>
              </a:lnSpc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90550" y="1202532"/>
            <a:ext cx="3840480" cy="3427810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 marL="1371600" indent="-228600">
              <a:spcBef>
                <a:spcPts val="500"/>
              </a:spcBef>
              <a:defRPr sz="1400"/>
            </a:lvl4pPr>
            <a:lvl5pPr marL="1714500" indent="-228600"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08208" y="1202532"/>
            <a:ext cx="3840480" cy="3427810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 marL="1371600" indent="-228600">
              <a:spcBef>
                <a:spcPts val="500"/>
              </a:spcBef>
              <a:defRPr sz="1400"/>
            </a:lvl4pPr>
            <a:lvl5pPr marL="1714500" indent="-228600"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0550" y="1200149"/>
            <a:ext cx="3840480" cy="4800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>
                <a:solidFill>
                  <a:schemeClr val="accent4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90550" y="1666495"/>
            <a:ext cx="3840480" cy="2962656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 marL="1714500" indent="-228600">
              <a:spcBef>
                <a:spcPts val="5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708208" y="1200149"/>
            <a:ext cx="3840480" cy="4800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lang="en-US" sz="2000" b="1" dirty="0" smtClean="0">
                <a:solidFill>
                  <a:schemeClr val="accent4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08208" y="1666495"/>
            <a:ext cx="3840480" cy="2960274"/>
          </a:xfrm>
        </p:spPr>
        <p:txBody>
          <a:bodyPr/>
          <a:lstStyle>
            <a:lvl1pPr>
              <a:spcBef>
                <a:spcPts val="1000"/>
              </a:spcBef>
              <a:defRPr sz="2000"/>
            </a:lvl1pPr>
            <a:lvl2pPr>
              <a:spcBef>
                <a:spcPts val="500"/>
              </a:spcBef>
              <a:defRPr sz="1800"/>
            </a:lvl2pPr>
            <a:lvl3pPr>
              <a:spcBef>
                <a:spcPts val="500"/>
              </a:spcBef>
              <a:defRPr sz="1600"/>
            </a:lvl3pPr>
            <a:lvl4pPr>
              <a:spcBef>
                <a:spcPts val="500"/>
              </a:spcBef>
              <a:defRPr sz="1400"/>
            </a:lvl4pPr>
            <a:lvl5pPr marL="1714500" indent="-228600">
              <a:spcBef>
                <a:spcPts val="5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Sc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21"/>
            <a:ext cx="9143996" cy="514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896533"/>
            <a:ext cx="3413637" cy="1092200"/>
          </a:xfrm>
        </p:spPr>
        <p:txBody>
          <a:bodyPr/>
          <a:lstStyle>
            <a:lvl1pPr>
              <a:lnSpc>
                <a:spcPct val="85000"/>
              </a:lnSpc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4360" y="2988731"/>
            <a:ext cx="3410370" cy="338669"/>
          </a:xfrm>
        </p:spPr>
        <p:txBody>
          <a:bodyPr anchor="b" anchorCtr="0"/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90550" y="3716867"/>
            <a:ext cx="2940050" cy="32490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 name, title,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AD86F-2FF9-486F-A378-999FBB8CD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542" y="559406"/>
            <a:ext cx="3126045" cy="9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2997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solidFill>
            <a:schemeClr val="bg1"/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9143999" cy="1176867"/>
          </a:xfrm>
          <a:prstGeom prst="rect">
            <a:avLst/>
          </a:prstGeom>
          <a:gradFill>
            <a:gsLst>
              <a:gs pos="0">
                <a:schemeClr val="bg2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84" y="184655"/>
            <a:ext cx="560616" cy="5858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Sc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21"/>
            <a:ext cx="9143996" cy="514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896533"/>
            <a:ext cx="3413637" cy="1092200"/>
          </a:xfrm>
        </p:spPr>
        <p:txBody>
          <a:bodyPr/>
          <a:lstStyle>
            <a:lvl1pPr>
              <a:lnSpc>
                <a:spcPct val="85000"/>
              </a:lnSpc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4360" y="2988731"/>
            <a:ext cx="3410370" cy="338669"/>
          </a:xfrm>
        </p:spPr>
        <p:txBody>
          <a:bodyPr anchor="b" anchorCtr="0"/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90550" y="3716867"/>
            <a:ext cx="2940050" cy="32490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 name, title,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C6638B-F346-4388-B325-B7108EA60C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542" y="559406"/>
            <a:ext cx="3126045" cy="9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299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Sc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321"/>
            <a:ext cx="9143994" cy="51428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896533"/>
            <a:ext cx="3413637" cy="1092200"/>
          </a:xfrm>
        </p:spPr>
        <p:txBody>
          <a:bodyPr/>
          <a:lstStyle>
            <a:lvl1pPr>
              <a:lnSpc>
                <a:spcPct val="85000"/>
              </a:lnSpc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94360" y="2988731"/>
            <a:ext cx="3410370" cy="338669"/>
          </a:xfrm>
        </p:spPr>
        <p:txBody>
          <a:bodyPr anchor="b" anchorCtr="0"/>
          <a:lstStyle>
            <a:lvl1pPr marL="0" indent="0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90550" y="3716867"/>
            <a:ext cx="2940050" cy="32490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Presenter name, title,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48927-84A1-4BE5-9360-216A2AEA3D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9542" y="559406"/>
            <a:ext cx="3126045" cy="9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786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1200150"/>
            <a:ext cx="4654708" cy="1272117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4360" y="2929466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4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56682" y="2682355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184" y="184655"/>
            <a:ext cx="560616" cy="58581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03333" y="0"/>
            <a:ext cx="3640667" cy="5143499"/>
          </a:xfrm>
          <a:pattFill prst="pct80">
            <a:fgClr>
              <a:schemeClr val="bg2"/>
            </a:fgClr>
            <a:bgClr>
              <a:schemeClr val="bg2">
                <a:lumMod val="50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640080" bIns="1828800" numCol="1" anchor="ctr" anchorCtr="0" compatLnSpc="1">
            <a:prstTxWarp prst="textNoShape">
              <a:avLst/>
            </a:prstTxWarp>
          </a:bodyPr>
          <a:lstStyle>
            <a:lvl1pPr algn="ctr">
              <a:defRPr lang="en-US" baseline="0" dirty="0" smtClean="0">
                <a:solidFill>
                  <a:schemeClr val="tx1"/>
                </a:solidFill>
              </a:defRPr>
            </a:lvl1pPr>
          </a:lstStyle>
          <a:p>
            <a:pPr marL="0" lvl="0" indent="0" algn="r">
              <a:buNone/>
            </a:pPr>
            <a:r>
              <a:rPr lang="en-US" dirty="0"/>
              <a:t>Place Section</a:t>
            </a:r>
            <a:br>
              <a:rPr lang="en-US" dirty="0"/>
            </a:br>
            <a:r>
              <a:rPr lang="en-US" dirty="0"/>
              <a:t>Photo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B52C65-D97F-4652-BD09-A5671B6968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" y="4192022"/>
            <a:ext cx="2346193" cy="69408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6" b="18082"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80000"/>
                </a:schemeClr>
              </a:gs>
              <a:gs pos="0">
                <a:schemeClr val="accent3">
                  <a:alpha val="0"/>
                </a:schemeClr>
              </a:gs>
            </a:gsLst>
            <a:lin ang="1080000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lvl="0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0550" y="73609"/>
            <a:ext cx="4654708" cy="127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4360" y="1802925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556682" y="1555814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4E8DCF-4B1B-4372-9795-50D455B48E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" y="4194035"/>
            <a:ext cx="2346193" cy="6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6737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2218"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 userDrawn="1"/>
        </p:nvSpPr>
        <p:spPr bwMode="auto">
          <a:xfrm>
            <a:off x="395022" y="0"/>
            <a:ext cx="8748980" cy="5143500"/>
          </a:xfrm>
          <a:prstGeom prst="rect">
            <a:avLst/>
          </a:prstGeom>
          <a:gradFill flip="none" rotWithShape="1">
            <a:gsLst>
              <a:gs pos="100000">
                <a:schemeClr val="tx2">
                  <a:alpha val="80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683" y="534467"/>
            <a:ext cx="4654708" cy="127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43493" y="2263783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205815" y="2016672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7836C2-293D-4DE9-A904-E1FA25C38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198" y="4194035"/>
            <a:ext cx="2346193" cy="6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46673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5931"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 userDrawn="1"/>
        </p:nvSpPr>
        <p:spPr bwMode="auto">
          <a:xfrm>
            <a:off x="276625" y="0"/>
            <a:ext cx="8867377" cy="5143500"/>
          </a:xfrm>
          <a:prstGeom prst="rect">
            <a:avLst/>
          </a:prstGeom>
          <a:gradFill flip="none" rotWithShape="1">
            <a:gsLst>
              <a:gs pos="43000">
                <a:schemeClr val="tx2">
                  <a:alpha val="79000"/>
                </a:schemeClr>
              </a:gs>
              <a:gs pos="0">
                <a:schemeClr val="accent3">
                  <a:alpha val="0"/>
                </a:schemeClr>
              </a:gs>
            </a:gsLst>
            <a:lin ang="0" scaled="1"/>
            <a:tileRect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683" y="1200150"/>
            <a:ext cx="4654708" cy="127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43493" y="2929466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205815" y="2682355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3415A0-38F8-4C12-930A-26D8E106D1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198" y="4194035"/>
            <a:ext cx="2346193" cy="6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560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8" t="16083" b="16083"/>
          <a:stretch/>
        </p:blipFill>
        <p:spPr bwMode="gray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 userDrawn="1"/>
        </p:nvSpPr>
        <p:spPr bwMode="auto">
          <a:xfrm>
            <a:off x="3649133" y="0"/>
            <a:ext cx="549486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lvl="0">
              <a:spcBef>
                <a:spcPts val="1080"/>
              </a:spcBef>
            </a:pP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39683" y="1200150"/>
            <a:ext cx="4654708" cy="127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43493" y="2929466"/>
            <a:ext cx="4654708" cy="60240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00050" indent="0">
              <a:buFontTx/>
              <a:buNone/>
              <a:defRPr/>
            </a:lvl2pPr>
            <a:lvl3pPr marL="800100" indent="0">
              <a:buFontTx/>
              <a:buNone/>
              <a:defRPr/>
            </a:lvl3pPr>
            <a:lvl4pPr marL="1143000" indent="0">
              <a:buFontTx/>
              <a:buNone/>
              <a:defRPr/>
            </a:lvl4pPr>
            <a:lvl5pPr marL="154305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4205815" y="2682355"/>
            <a:ext cx="4692386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  <a:gd name="connsiteX0" fmla="*/ 10000 w 10000"/>
              <a:gd name="connsiteY0" fmla="*/ 0 h 10000"/>
              <a:gd name="connsiteX1" fmla="*/ 5902 w 10000"/>
              <a:gd name="connsiteY1" fmla="*/ 188 h 10000"/>
              <a:gd name="connsiteX2" fmla="*/ 403 w 10000"/>
              <a:gd name="connsiteY2" fmla="*/ 0 h 10000"/>
              <a:gd name="connsiteX3" fmla="*/ 280 w 10000"/>
              <a:gd name="connsiteY3" fmla="*/ 10000 h 10000"/>
              <a:gd name="connsiteX4" fmla="*/ 178 w 10000"/>
              <a:gd name="connsiteY4" fmla="*/ 0 h 10000"/>
              <a:gd name="connsiteX5" fmla="*/ 0 w 10000"/>
              <a:gd name="connsiteY5" fmla="*/ 0 h 10000"/>
              <a:gd name="connsiteX0" fmla="*/ 5902 w 5902"/>
              <a:gd name="connsiteY0" fmla="*/ 188 h 10000"/>
              <a:gd name="connsiteX1" fmla="*/ 403 w 5902"/>
              <a:gd name="connsiteY1" fmla="*/ 0 h 10000"/>
              <a:gd name="connsiteX2" fmla="*/ 280 w 5902"/>
              <a:gd name="connsiteY2" fmla="*/ 10000 h 10000"/>
              <a:gd name="connsiteX3" fmla="*/ 178 w 5902"/>
              <a:gd name="connsiteY3" fmla="*/ 0 h 10000"/>
              <a:gd name="connsiteX4" fmla="*/ 0 w 5902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2" h="10000">
                <a:moveTo>
                  <a:pt x="5902" y="188"/>
                </a:moveTo>
                <a:lnTo>
                  <a:pt x="403" y="0"/>
                </a:lnTo>
                <a:lnTo>
                  <a:pt x="280" y="10000"/>
                </a:lnTo>
                <a:lnTo>
                  <a:pt x="178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7E4499-D629-40E8-91BC-C287736A98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198" y="4194035"/>
            <a:ext cx="2346193" cy="6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703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3999" cy="1176867"/>
          </a:xfrm>
          <a:prstGeom prst="rect">
            <a:avLst/>
          </a:prstGeom>
          <a:gradFill>
            <a:gsLst>
              <a:gs pos="0">
                <a:schemeClr val="bg2">
                  <a:alpha val="5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 w="12700" cap="sq" algn="ctr">
            <a:noFill/>
            <a:miter lim="800000"/>
            <a:headEnd/>
            <a:tailEnd/>
          </a:ln>
          <a:effectLst/>
        </p:spPr>
        <p:txBody>
          <a:bodyPr wrap="square" lIns="0" rIns="0" rtlCol="0" anchor="ctr"/>
          <a:lstStyle/>
          <a:p>
            <a:pPr algn="ctr">
              <a:spcBef>
                <a:spcPts val="1080"/>
              </a:spcBef>
            </a:pP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556682" y="90399"/>
            <a:ext cx="7791451" cy="73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56683" y="1202532"/>
            <a:ext cx="7943850" cy="34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53996" name="Text Box 12"/>
          <p:cNvSpPr txBox="1">
            <a:spLocks noChangeArrowheads="1"/>
          </p:cNvSpPr>
          <p:nvPr/>
        </p:nvSpPr>
        <p:spPr bwMode="gray">
          <a:xfrm>
            <a:off x="556682" y="4877306"/>
            <a:ext cx="5600700" cy="2250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5720" rIns="0" bIns="45720"/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>© 2018 e-Builder A Trimble Company</a:t>
            </a:r>
            <a:endParaRPr lang="en-US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gray">
          <a:xfrm>
            <a:off x="8602292" y="4877306"/>
            <a:ext cx="374734" cy="2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8AFB4-C6FC-46C2-866E-1D035D18C51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56682" y="895889"/>
            <a:ext cx="7950502" cy="84158"/>
          </a:xfrm>
          <a:custGeom>
            <a:avLst/>
            <a:gdLst>
              <a:gd name="T0" fmla="*/ 5007 w 5007"/>
              <a:gd name="T1" fmla="*/ 0 h 53"/>
              <a:gd name="T2" fmla="*/ 202 w 5007"/>
              <a:gd name="T3" fmla="*/ 0 h 53"/>
              <a:gd name="T4" fmla="*/ 140 w 5007"/>
              <a:gd name="T5" fmla="*/ 53 h 53"/>
              <a:gd name="T6" fmla="*/ 89 w 5007"/>
              <a:gd name="T7" fmla="*/ 0 h 53"/>
              <a:gd name="T8" fmla="*/ 0 w 5007"/>
              <a:gd name="T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7" h="53">
                <a:moveTo>
                  <a:pt x="5007" y="0"/>
                </a:moveTo>
                <a:lnTo>
                  <a:pt x="202" y="0"/>
                </a:lnTo>
                <a:lnTo>
                  <a:pt x="140" y="53"/>
                </a:lnTo>
                <a:lnTo>
                  <a:pt x="89" y="0"/>
                </a:lnTo>
                <a:lnTo>
                  <a:pt x="0" y="0"/>
                </a:lnTo>
              </a:path>
            </a:pathLst>
          </a:custGeom>
          <a:noFill/>
          <a:ln w="2540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515651" y="4877306"/>
            <a:ext cx="0" cy="266194"/>
          </a:xfrm>
          <a:prstGeom prst="line">
            <a:avLst/>
          </a:prstGeom>
          <a:solidFill>
            <a:schemeClr val="accent2"/>
          </a:solidFill>
          <a:ln w="25400" cap="sq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3" y="4847060"/>
            <a:ext cx="237294" cy="2479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5" r:id="rId2"/>
    <p:sldLayoutId id="2147483734" r:id="rId3"/>
    <p:sldLayoutId id="2147483742" r:id="rId4"/>
    <p:sldLayoutId id="2147483701" r:id="rId5"/>
    <p:sldLayoutId id="2147483727" r:id="rId6"/>
    <p:sldLayoutId id="2147483731" r:id="rId7"/>
    <p:sldLayoutId id="2147483732" r:id="rId8"/>
    <p:sldLayoutId id="2147483740" r:id="rId9"/>
    <p:sldLayoutId id="2147483736" r:id="rId10"/>
    <p:sldLayoutId id="2147483741" r:id="rId11"/>
    <p:sldLayoutId id="2147483700" r:id="rId12"/>
    <p:sldLayoutId id="2147483728" r:id="rId13"/>
    <p:sldLayoutId id="2147483729" r:id="rId14"/>
    <p:sldLayoutId id="2147483730" r:id="rId15"/>
    <p:sldLayoutId id="2147483711" r:id="rId16"/>
    <p:sldLayoutId id="2147483702" r:id="rId17"/>
    <p:sldLayoutId id="2147483712" r:id="rId18"/>
    <p:sldLayoutId id="2147483704" r:id="rId19"/>
    <p:sldLayoutId id="2147483705" r:id="rId20"/>
  </p:sldLayoutIdLst>
  <p:transition>
    <p:wipe dir="r"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1" fontAlgn="base" hangingPunct="1">
        <a:lnSpc>
          <a:spcPct val="95000"/>
        </a:lnSpc>
        <a:spcBef>
          <a:spcPts val="12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575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4"/>
        </a:buClr>
        <a:buChar char="–"/>
        <a:defRPr sz="1800">
          <a:solidFill>
            <a:schemeClr val="tx2"/>
          </a:solidFill>
          <a:latin typeface="+mn-lt"/>
        </a:defRPr>
      </a:lvl2pPr>
      <a:lvl3pPr marL="102870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1600">
          <a:solidFill>
            <a:schemeClr val="tx2"/>
          </a:solidFill>
          <a:latin typeface="+mn-lt"/>
        </a:defRPr>
      </a:lvl3pPr>
      <a:lvl4pPr marL="1428750" indent="-28575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4"/>
        </a:buClr>
        <a:buChar char="–"/>
        <a:defRPr sz="1600">
          <a:solidFill>
            <a:schemeClr val="tx2"/>
          </a:solidFill>
          <a:latin typeface="+mn-lt"/>
        </a:defRPr>
      </a:lvl4pPr>
      <a:lvl5pPr marL="1771650" indent="-2286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accent4"/>
        </a:buClr>
        <a:buFont typeface="Wingdings" panose="05000000000000000000" pitchFamily="2" charset="2"/>
        <a:buChar char="§"/>
        <a:defRPr sz="1400">
          <a:solidFill>
            <a:schemeClr val="tx2"/>
          </a:solidFill>
          <a:latin typeface="+mn-lt"/>
        </a:defRPr>
      </a:lvl5pPr>
      <a:lvl6pPr marL="22288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512399" y="3716866"/>
            <a:ext cx="3566671" cy="430927"/>
          </a:xfrm>
        </p:spPr>
        <p:txBody>
          <a:bodyPr/>
          <a:lstStyle/>
          <a:p>
            <a:r>
              <a:rPr lang="en-US" sz="1400" dirty="0"/>
              <a:t>ANTHONY DOKODI, BUSINESS ANALYST</a:t>
            </a:r>
          </a:p>
          <a:p>
            <a:r>
              <a:rPr lang="en-US" sz="1400" dirty="0"/>
              <a:t>DECEMBER 14, 2022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7D27836-4D50-45CD-8D47-40927AE7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99" y="2571750"/>
            <a:ext cx="4512088" cy="782389"/>
          </a:xfrm>
        </p:spPr>
        <p:txBody>
          <a:bodyPr/>
          <a:lstStyle/>
          <a:p>
            <a:r>
              <a:rPr lang="en-US" sz="3200" dirty="0"/>
              <a:t>Submittal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919181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EDDD-6E49-4831-A2A7-31B0922A5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233" y="1202532"/>
            <a:ext cx="5359300" cy="3427810"/>
          </a:xfrm>
        </p:spPr>
        <p:txBody>
          <a:bodyPr/>
          <a:lstStyle/>
          <a:p>
            <a:r>
              <a:rPr lang="en-US" sz="1200" dirty="0"/>
              <a:t>Only accessible at the Project level.</a:t>
            </a:r>
          </a:p>
          <a:p>
            <a:r>
              <a:rPr lang="en-US" sz="1200" dirty="0"/>
              <a:t>Allows general contractors, sub-contractors, and submittal coordinators to electronically manage the submittals process and review types of materials </a:t>
            </a:r>
          </a:p>
          <a:p>
            <a:r>
              <a:rPr lang="en-US" sz="1200" dirty="0"/>
              <a:t>Both e-Builder licensed (users with login credentials) and non-licensed (external users) participants can be engaged in the submittal process and still be subject to the same visibility as any other project participant </a:t>
            </a:r>
          </a:p>
          <a:p>
            <a:r>
              <a:rPr lang="en-US" sz="1200" dirty="0"/>
              <a:t>Electronic process by which materials and installation of materials are reviewed and approved</a:t>
            </a:r>
          </a:p>
          <a:p>
            <a:r>
              <a:rPr lang="en-US" sz="1200" dirty="0"/>
              <a:t>Provides owner visibility into the submittals and their progress to ensure time is not wasted in reviewing materials</a:t>
            </a:r>
          </a:p>
          <a:p>
            <a:r>
              <a:rPr lang="en-US" sz="1200" dirty="0"/>
              <a:t>Minimizes the potential for bottlenecks.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8D10C1-FEEC-456E-83DC-81B8E9BBA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026" y="1037956"/>
            <a:ext cx="1435043" cy="34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94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9466D40-EE69-4EAB-A30F-8C9B5F884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682" y="90399"/>
            <a:ext cx="7791451" cy="737700"/>
          </a:xfrm>
        </p:spPr>
        <p:txBody>
          <a:bodyPr/>
          <a:lstStyle/>
          <a:p>
            <a:r>
              <a:rPr lang="en-US" dirty="0"/>
              <a:t>Submittals Management </a:t>
            </a:r>
            <a:endParaRPr lang="en-US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B6463-AA5E-4164-869E-32781E8D3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8" t="18691" r="6516" b="11797"/>
          <a:stretch/>
        </p:blipFill>
        <p:spPr>
          <a:xfrm>
            <a:off x="487409" y="1046018"/>
            <a:ext cx="7991573" cy="338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5960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2AD1423D-79A2-4C92-B574-D186F57F2AA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56682" y="1271041"/>
            <a:ext cx="7183596" cy="342781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Project Settings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Submittal Register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Submittal Package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Subcontractor 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General Contractor 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Submittal Coordinator Options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Completing the Submittal Package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466D40-EE69-4EAB-A30F-8C9B5F884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6682" y="90399"/>
            <a:ext cx="7791451" cy="737700"/>
          </a:xfrm>
        </p:spPr>
        <p:txBody>
          <a:bodyPr/>
          <a:lstStyle/>
          <a:p>
            <a:r>
              <a:rPr lang="en-US" dirty="0"/>
              <a:t>Submittals Management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9514228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2&quot;&gt;&lt;/object&gt;&lt;object type=&quot;2&quot; unique_id=&quot;10223&quot;&gt;&lt;object type=&quot;3&quot; unique_id=&quot;10224&quot;&gt;&lt;property id=&quot;20148&quot; value=&quot;5&quot;/&gt;&lt;property id=&quot;20300&quot; value=&quot;Slide 1 - &amp;quot;Presentation Title Arial Bold 32pt&amp;quot;&quot;/&gt;&lt;property id=&quot;20307&quot; value=&quot;353&quot;/&gt;&lt;/object&gt;&lt;object type=&quot;3&quot; unique_id=&quot;10225&quot;&gt;&lt;property id=&quot;20148&quot; value=&quot;5&quot;/&gt;&lt;property id=&quot;20300&quot; value=&quot;Slide 4 - &amp;quot;Section Divider 32pt Bold&amp;quot;&quot;/&gt;&lt;property id=&quot;20307&quot; value=&quot;462&quot;/&gt;&lt;/object&gt;&lt;object type=&quot;3&quot; unique_id=&quot;10226&quot;&gt;&lt;property id=&quot;20148&quot; value=&quot;5&quot;/&gt;&lt;property id=&quot;20300&quot; value=&quot;Slide 5 - &amp;quot;Title and Content Layout: &amp;#x0D;&amp;#x0A;Slide Title Arial 32 pt Bold&amp;quot;&quot;/&gt;&lt;property id=&quot;20307&quot; value=&quot;454&quot;/&gt;&lt;/object&gt;&lt;object type=&quot;3&quot; unique_id=&quot;10227&quot;&gt;&lt;property id=&quot;20148&quot; value=&quot;5&quot;/&gt;&lt;property id=&quot;20300&quot; value=&quot;Slide 3 - &amp;quot;Master Layouts: Footer and Date&amp;quot;&quot;/&gt;&lt;property id=&quot;20307&quot; value=&quot;459&quot;/&gt;&lt;/object&gt;&lt;object type=&quot;3&quot; unique_id=&quot;10229&quot;&gt;&lt;property id=&quot;20148&quot; value=&quot;5&quot;/&gt;&lt;property id=&quot;20300&quot; value=&quot;Slide 8 - &amp;quot;Default Settings – Guidelines&amp;quot;&quot;/&gt;&lt;property id=&quot;20307&quot; value=&quot;456&quot;/&gt;&lt;/object&gt;&lt;object type=&quot;3&quot; unique_id=&quot;10230&quot;&gt;&lt;property id=&quot;20148&quot; value=&quot;5&quot;/&gt;&lt;property id=&quot;20300&quot; value=&quot;Slide 9 - &amp;quot;Auto Default Settings&amp;quot;&quot;/&gt;&lt;property id=&quot;20307&quot; value=&quot;460&quot;/&gt;&lt;/object&gt;&lt;object type=&quot;3&quot; unique_id=&quot;10233&quot;&gt;&lt;property id=&quot;20148&quot; value=&quot;5&quot;/&gt;&lt;property id=&quot;20300&quot; value=&quot;Slide 14 - &amp;quot;Sample Pie Chart&amp;quot;&quot;/&gt;&lt;property id=&quot;20307&quot; value=&quot;465&quot;/&gt;&lt;/object&gt;&lt;object type=&quot;3&quot; unique_id=&quot;10318&quot;&gt;&lt;property id=&quot;20148&quot; value=&quot;5&quot;/&gt;&lt;property id=&quot;20300&quot; value=&quot;Slide 7 - &amp;quot;Color Scheme&amp;quot;&quot;/&gt;&lt;property id=&quot;20307&quot; value=&quot;466&quot;/&gt;&lt;/object&gt;&lt;object type=&quot;3&quot; unique_id=&quot;10423&quot;&gt;&lt;property id=&quot;20148&quot; value=&quot;5&quot;/&gt;&lt;property id=&quot;20300&quot; value=&quot;Slide 10 - &amp;quot;Sample Column Chart&amp;quot;&quot;/&gt;&lt;property id=&quot;20307&quot; value=&quot;467&quot;/&gt;&lt;/object&gt;&lt;object type=&quot;3&quot; unique_id=&quot;10424&quot;&gt;&lt;property id=&quot;20148&quot; value=&quot;5&quot;/&gt;&lt;property id=&quot;20300&quot; value=&quot;Slide 12 - &amp;quot;Sample Line Chart&amp;quot;&quot;/&gt;&lt;property id=&quot;20307&quot; value=&quot;468&quot;/&gt;&lt;/object&gt;&lt;object type=&quot;3&quot; unique_id=&quot;22526&quot;&gt;&lt;property id=&quot;20148&quot; value=&quot;5&quot;/&gt;&lt;property id=&quot;20300&quot; value=&quot;Slide 2 - &amp;quot;Important PowerPoint 2007 changes&amp;#x0D;&amp;#x0A;&amp;quot;&quot;/&gt;&lt;property id=&quot;20307&quot; value=&quot;474&quot;/&gt;&lt;/object&gt;&lt;object type=&quot;3&quot; unique_id=&quot;22527&quot;&gt;&lt;property id=&quot;20148&quot; value=&quot;5&quot;/&gt;&lt;property id=&quot;20300&quot; value=&quot;Slide 6 - &amp;quot;Two Content Layout: &amp;#x0D;&amp;#x0A;Slide Title Arial 32 pt Bold&amp;quot;&quot;/&gt;&lt;property id=&quot;20307&quot; value=&quot;471&quot;/&gt;&lt;/object&gt;&lt;object type=&quot;3&quot; unique_id=&quot;22528&quot;&gt;&lt;property id=&quot;20148&quot; value=&quot;5&quot;/&gt;&lt;property id=&quot;20300&quot; value=&quot;Slide 11 - &amp;quot;Sample Column Chart: &amp;#x0D;&amp;#x0A;Two Content Layout&amp;quot;&quot;/&gt;&lt;property id=&quot;20307&quot; value=&quot;470&quot;/&gt;&lt;/object&gt;&lt;object type=&quot;3&quot; unique_id=&quot;22529&quot;&gt;&lt;property id=&quot;20148&quot; value=&quot;5&quot;/&gt;&lt;property id=&quot;20300&quot; value=&quot;Slide 13 - &amp;quot;Sample Line Chart:&amp;#x0D;&amp;#x0A;Two Content Layout&amp;quot;&quot;/&gt;&lt;property id=&quot;20307&quot; value=&quot;472&quot;/&gt;&lt;/object&gt;&lt;object type=&quot;3&quot; unique_id=&quot;22530&quot;&gt;&lt;property id=&quot;20148&quot; value=&quot;5&quot;/&gt;&lt;property id=&quot;20300&quot; value=&quot;Slide 15 - &amp;quot;Sample Pie Chart:&amp;#x0D;&amp;#x0A;Two Content Layout&amp;quot;&quot;/&gt;&lt;property id=&quot;20307&quot; value=&quot;473&quot;/&gt;&lt;/object&gt;&lt;/object&gt;&lt;/object&gt;&lt;/database&gt;"/>
  <p:tag name="SECTOMILLISECCONVERTED" val="1"/>
  <p:tag name="ISPRING_RESOURCE_PATHS_HASH_2" val="754e257bf4e67b6eda8b5226aec68fcba58438"/>
  <p:tag name="ARTICULATE_PROJECT_OPEN" val="0"/>
  <p:tag name="ARTICULATE_SLIDE_COUNT" val="34"/>
  <p:tag name="ISPRING_RESOURCE_PATHS_HASH_PRESENTER" val="438f3d589e15a7920224ea63070c9d338da6ef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7433-eBuilder PPT Template-edit3">
  <a:themeElements>
    <a:clrScheme name="Custom 1">
      <a:dk1>
        <a:srgbClr val="000000"/>
      </a:dk1>
      <a:lt1>
        <a:srgbClr val="FFFFFF"/>
      </a:lt1>
      <a:dk2>
        <a:srgbClr val="0A2954"/>
      </a:dk2>
      <a:lt2>
        <a:srgbClr val="DBDBDC"/>
      </a:lt2>
      <a:accent1>
        <a:srgbClr val="FFC425"/>
      </a:accent1>
      <a:accent2>
        <a:srgbClr val="0DC3FF"/>
      </a:accent2>
      <a:accent3>
        <a:srgbClr val="0A2954"/>
      </a:accent3>
      <a:accent4>
        <a:srgbClr val="1351A5"/>
      </a:accent4>
      <a:accent5>
        <a:srgbClr val="687282"/>
      </a:accent5>
      <a:accent6>
        <a:srgbClr val="38E838"/>
      </a:accent6>
      <a:hlink>
        <a:srgbClr val="0DC3FF"/>
      </a:hlink>
      <a:folHlink>
        <a:srgbClr val="1351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alpha val="80000"/>
          </a:schemeClr>
        </a:solidFill>
        <a:ln w="12700" cap="sq" algn="ctr">
          <a:noFill/>
          <a:miter lim="800000"/>
          <a:headEnd/>
          <a:tailEnd/>
        </a:ln>
        <a:effectLst/>
      </a:spPr>
      <a:bodyPr wrap="square" lIns="0" rIns="0" anchor="ctr"/>
      <a:lstStyle>
        <a:defPPr>
          <a:spcBef>
            <a:spcPts val="1080"/>
          </a:spcBef>
          <a:defRPr sz="1600" dirty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3175" cap="sq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12700" cap="sq" algn="ctr">
          <a:noFill/>
          <a:miter lim="800000"/>
          <a:headEnd/>
          <a:tailEnd/>
        </a:ln>
        <a:effectLst/>
      </a:spPr>
      <a:bodyPr wrap="square" rtlCol="0" anchor="ctr" anchorCtr="0">
        <a:noAutofit/>
      </a:bodyPr>
      <a:lstStyle>
        <a:defPPr>
          <a:spcBef>
            <a:spcPts val="1200"/>
          </a:spcBef>
          <a:defRPr dirty="0" err="1" smtClean="0">
            <a:solidFill>
              <a:schemeClr val="accent4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B5836D01-DF66-4CAB-9B98-4D00DF07F79D}" vid="{C502E782-D1F7-4E03-ABDC-076A94218A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E425780FFC947AABEE4F32A04C1E8" ma:contentTypeVersion="2" ma:contentTypeDescription="Create a new document." ma:contentTypeScope="" ma:versionID="1f6830dd2bcb1dd8a19f74ef0124af54">
  <xsd:schema xmlns:xsd="http://www.w3.org/2001/XMLSchema" xmlns:xs="http://www.w3.org/2001/XMLSchema" xmlns:p="http://schemas.microsoft.com/office/2006/metadata/properties" xmlns:ns2="14ffd28c-2866-4e88-9dda-2648eb6cdf8a" targetNamespace="http://schemas.microsoft.com/office/2006/metadata/properties" ma:root="true" ma:fieldsID="67fe4c6a667140527b5f685dcb609c42" ns2:_="">
    <xsd:import namespace="14ffd28c-2866-4e88-9dda-2648eb6cdf8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fd28c-2866-4e88-9dda-2648eb6cdf8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4ffd28c-2866-4e88-9dda-2648eb6cdf8a">
      <UserInfo>
        <DisplayName>Christopher Keyack</DisplayName>
        <AccountId>300</AccountId>
        <AccountType/>
      </UserInfo>
      <UserInfo>
        <DisplayName>Gregory Scott</DisplayName>
        <AccountId>137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54ADDD-1E33-436F-8C05-A34E4C955944}"/>
</file>

<file path=customXml/itemProps2.xml><?xml version="1.0" encoding="utf-8"?>
<ds:datastoreItem xmlns:ds="http://schemas.openxmlformats.org/officeDocument/2006/customXml" ds:itemID="{8A366E93-D154-4F68-A087-7EF3B275DB8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ecc63ec-8b13-4e3e-9bc0-6bdbaaffd7e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de5fe66-56d4-4edd-8527-8b8beb5f6302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29AC0E-98FC-4DFF-A5DD-65341E54C8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173</Words>
  <Application>Microsoft Office PowerPoint</Application>
  <PresentationFormat>On-screen Show (16:9)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17433-eBuilder PPT Template-edit3</vt:lpstr>
      <vt:lpstr>Submittal Training</vt:lpstr>
      <vt:lpstr>Submittals</vt:lpstr>
      <vt:lpstr>Submittals Management </vt:lpstr>
      <vt:lpstr>Submittals Management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Layout: Presentation Title, Arial 28 pt</dc:title>
  <dc:creator>jbrindisi@cgiinteractive.onmicrosoft.com</dc:creator>
  <cp:lastModifiedBy>Anthony Dokodi</cp:lastModifiedBy>
  <cp:revision>68</cp:revision>
  <cp:lastPrinted>2014-03-27T13:48:09Z</cp:lastPrinted>
  <dcterms:created xsi:type="dcterms:W3CDTF">2018-02-27T14:12:30Z</dcterms:created>
  <dcterms:modified xsi:type="dcterms:W3CDTF">2022-12-14T21:28:09Z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57D34648-DAAD-410C-8E8A-E86EF0F70418</vt:lpwstr>
  </property>
  <property fmtid="{D5CDD505-2E9C-101B-9397-08002B2CF9AE}" pid="3" name="ArticulatePath">
    <vt:lpwstr>PPT-2010-Template_LightDark-16x9</vt:lpwstr>
  </property>
  <property fmtid="{D5CDD505-2E9C-101B-9397-08002B2CF9AE}" pid="4" name="ContentTypeId">
    <vt:lpwstr>0x010100A5CE425780FFC947AABEE4F32A04C1E8</vt:lpwstr>
  </property>
</Properties>
</file>