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ink/ink1.xml" ContentType="application/inkml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8C38"/>
    <a:srgbClr val="649B3F"/>
    <a:srgbClr val="EC1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9-03T13:49:13.379"/>
    </inkml:context>
    <inkml:brush xml:id="br0">
      <inkml:brushProperty name="width" value="0.05" units="cm"/>
      <inkml:brushProperty name="height" value="0.05" units="cm"/>
      <inkml:brushProperty name="ignorePressure" value="1"/>
    </inkml:brush>
    <inkml:brush xml:id="br1">
      <inkml:brushProperty name="width" value="0.35" units="cm"/>
      <inkml:brushProperty name="height" value="0.35" units="cm"/>
      <inkml:brushProperty name="ignorePressure" value="1"/>
    </inkml:brush>
  </inkml:definitions>
  <inkml:trace contextRef="#ctx0" brushRef="#br0">16 94,'1971'0,"-1642"-24,378 24,-688 0</inkml:trace>
  <inkml:trace contextRef="#ctx0" brushRef="#br1" timeOffset="26476.41">16 234,'1420'0,"-990"24,-245-7,185-12,172-5,-541 1,1 0,-1 0,0 0,1-1,-1 1,0 0,1-1,-1 1,1-1,-1 1,1-1,-1 0,1 0,-1 0,1 0,0 0,-1 0,1 0,-1 0,1 0,-1-1,1 1,-1-1,1 1,-1-1,0 0,1 1,-1-1,0 0,1 0,-1 0,0 0,0 0,0 0,0 0,0-1,0 1,0 0,0-1,0 1,-1 0,1-1,-1 1,1-1,-1 1,1-1,-1 1,0-1,0 1,0-1,0 1,0-1,0 0,0 1,0-1,0 1,-1-1,1 1,-1-1,1 1,-1 0,0-1,1 1,-1-1,-1 0,-1-6,-1 1,0 0,0 0,-1 0,1 0,-2 0,1 1,-1 0,0 0,0 1,0 0,-1 0,0 0,0 1,0 0,-1 0,1 1,-1 0,0 0,0 1,0 0,0 0,-6 0,-258 6,25 19,-238 24,141 0,21-30,-74 12,-152-30,354-55,193 56,0 0,0 0,0 0,1 0,-1-1,0 1,0 0,1-1,-1 1,0-1,1 0,-1 0,0 1,1-1,-1 0,1 0,0 0,-1-1,1 1,0 0,-1 0,1-1,0 1,0-1,0 1,0-1,0 1,1-1,-1 0,0 1,1-1,-1 0,1 0,0 1,0-1,-1 0,1 0,0 1,0-1,1 0,-1 0,0 0,1 1,-1-1,1 0,-1 1,1-1,0 0,0 1,-1-1,1 1,1-1,-1 1,0-1,0 1,0 0,1 0,-1-1,0 1,1 0,124-32,114-8,-44 23,65-5,-37-5,225 24,780 4,-1044 44,-183-44,1 0,-1 0,0 0,0 0,0 0,1 1,-1-1,0 1,0 0,0-1,0 1,0 0,0 0,0 1,0-1,0 0,-1 1,1-1,0 1,-1-1,1 1,-1 0,0 0,1-1,-1 1,0 0,0 0,0 0,0 0,-1 1,1-1,-1 0,1 0,-1 0,0 0,0 1,1-1,-2 0,1 0,0 1,0-1,-1 0,1 0,-1 0,0 0,1 1,-1-1,0 0,0 0,-1-1,1 1,0 0,-1 0,1-1,-1 1,0 0,-20 12,0-1,-1-1,0-1,-1-1,0-1,-1-2,0 0,0-1,0-2,-1-1,0 0,1-2,-13-2,1 4,-116 19,-1231-23,918 1,446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558A-7E67-4AEB-AB1D-12E495707A6C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7A99-0D54-4E5B-A34E-96209971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93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558A-7E67-4AEB-AB1D-12E495707A6C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7A99-0D54-4E5B-A34E-96209971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6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558A-7E67-4AEB-AB1D-12E495707A6C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7A99-0D54-4E5B-A34E-96209971F25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5104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558A-7E67-4AEB-AB1D-12E495707A6C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7A99-0D54-4E5B-A34E-96209971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05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558A-7E67-4AEB-AB1D-12E495707A6C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7A99-0D54-4E5B-A34E-96209971F25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0135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558A-7E67-4AEB-AB1D-12E495707A6C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7A99-0D54-4E5B-A34E-96209971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08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558A-7E67-4AEB-AB1D-12E495707A6C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7A99-0D54-4E5B-A34E-96209971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585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558A-7E67-4AEB-AB1D-12E495707A6C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7A99-0D54-4E5B-A34E-96209971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113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558A-7E67-4AEB-AB1D-12E495707A6C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7A99-0D54-4E5B-A34E-96209971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26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558A-7E67-4AEB-AB1D-12E495707A6C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7A99-0D54-4E5B-A34E-96209971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159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558A-7E67-4AEB-AB1D-12E495707A6C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7A99-0D54-4E5B-A34E-96209971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6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558A-7E67-4AEB-AB1D-12E495707A6C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7A99-0D54-4E5B-A34E-96209971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67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558A-7E67-4AEB-AB1D-12E495707A6C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7A99-0D54-4E5B-A34E-96209971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05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558A-7E67-4AEB-AB1D-12E495707A6C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7A99-0D54-4E5B-A34E-96209971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41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558A-7E67-4AEB-AB1D-12E495707A6C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7A99-0D54-4E5B-A34E-96209971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92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558A-7E67-4AEB-AB1D-12E495707A6C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7A99-0D54-4E5B-A34E-96209971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7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2558A-7E67-4AEB-AB1D-12E495707A6C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EC7A99-0D54-4E5B-A34E-96209971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 rot="16200000">
            <a:off x="8273313" y="2134505"/>
            <a:ext cx="1108038" cy="451821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 rot="20278428">
            <a:off x="1084405" y="428197"/>
            <a:ext cx="579549" cy="5895806"/>
          </a:xfrm>
          <a:prstGeom prst="upArrow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752884" y="6044314"/>
            <a:ext cx="2884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Make sure to be in your </a:t>
            </a:r>
            <a:r>
              <a:rPr lang="en-US" b="1" dirty="0"/>
              <a:t>home</a:t>
            </a:r>
            <a:r>
              <a:rPr lang="en-US" dirty="0"/>
              <a:t> page.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47171" y="2947647"/>
            <a:ext cx="2861536" cy="9233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2. Use </a:t>
            </a:r>
            <a:r>
              <a:rPr lang="en-US" b="1" dirty="0"/>
              <a:t>search box </a:t>
            </a:r>
            <a:r>
              <a:rPr lang="en-US" dirty="0"/>
              <a:t>to find the project needed. Click on it to go to the project’s page.</a:t>
            </a:r>
          </a:p>
        </p:txBody>
      </p:sp>
      <p:sp>
        <p:nvSpPr>
          <p:cNvPr id="9" name="Oval 8"/>
          <p:cNvSpPr/>
          <p:nvPr/>
        </p:nvSpPr>
        <p:spPr>
          <a:xfrm>
            <a:off x="6918533" y="650215"/>
            <a:ext cx="3817599" cy="11570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663837" y="5990262"/>
            <a:ext cx="2973170" cy="7919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6CA9F391-709F-475D-833A-85F975314005}"/>
                  </a:ext>
                </a:extLst>
              </p14:cNvPr>
              <p14:cNvContentPartPr/>
              <p14:nvPr/>
            </p14:nvContentPartPr>
            <p14:xfrm>
              <a:off x="1697090" y="1056689"/>
              <a:ext cx="1095480" cy="1040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6CA9F391-709F-475D-833A-85F97531400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34090" y="994049"/>
                <a:ext cx="1213560" cy="229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73948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155D941-A0B6-417B-B9E6-DEBBE719F9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97820"/>
            <a:ext cx="10905066" cy="3462358"/>
          </a:xfrm>
          <a:prstGeom prst="rect">
            <a:avLst/>
          </a:prstGeom>
          <a:ln>
            <a:noFill/>
          </a:ln>
        </p:spPr>
      </p:pic>
      <p:sp>
        <p:nvSpPr>
          <p:cNvPr id="8" name="Arrow: Up 7">
            <a:extLst>
              <a:ext uri="{FF2B5EF4-FFF2-40B4-BE49-F238E27FC236}">
                <a16:creationId xmlns:a16="http://schemas.microsoft.com/office/drawing/2014/main" id="{09225BBF-2FA6-42D3-80C9-86B4414F318C}"/>
              </a:ext>
            </a:extLst>
          </p:cNvPr>
          <p:cNvSpPr/>
          <p:nvPr/>
        </p:nvSpPr>
        <p:spPr>
          <a:xfrm>
            <a:off x="3489820" y="4639112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221D23-7845-4878-98D6-D662B70A4245}"/>
              </a:ext>
            </a:extLst>
          </p:cNvPr>
          <p:cNvSpPr txBox="1"/>
          <p:nvPr/>
        </p:nvSpPr>
        <p:spPr>
          <a:xfrm>
            <a:off x="5632515" y="2974156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020716-E5E2-4CE5-A5BA-1F4FE7B824BF}"/>
              </a:ext>
            </a:extLst>
          </p:cNvPr>
          <p:cNvSpPr txBox="1"/>
          <p:nvPr/>
        </p:nvSpPr>
        <p:spPr>
          <a:xfrm>
            <a:off x="2556773" y="5617520"/>
            <a:ext cx="2835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Click on Project Budget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646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208070E-8585-4C4B-A450-246819A54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893572"/>
            <a:ext cx="10905066" cy="5070854"/>
          </a:xfrm>
          <a:prstGeom prst="rect">
            <a:avLst/>
          </a:prstGeom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295AAAC-DB76-4F4A-9F98-13691926DD67}"/>
              </a:ext>
            </a:extLst>
          </p:cNvPr>
          <p:cNvSpPr txBox="1"/>
          <p:nvPr/>
        </p:nvSpPr>
        <p:spPr>
          <a:xfrm>
            <a:off x="3758269" y="272571"/>
            <a:ext cx="3942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Review project Budget and enter department mocode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58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1BAAA90-D0EE-4E3E-8B75-AAB0EB9126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1820"/>
            <a:ext cx="12192000" cy="7861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9ACFB0F-BD07-437F-9032-C27DEFD8B00D}"/>
              </a:ext>
            </a:extLst>
          </p:cNvPr>
          <p:cNvSpPr txBox="1"/>
          <p:nvPr/>
        </p:nvSpPr>
        <p:spPr>
          <a:xfrm>
            <a:off x="5897461" y="444617"/>
            <a:ext cx="239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Drop  Down Box</a:t>
            </a: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E39B85F8-9539-4297-9285-F56F6603836F}"/>
              </a:ext>
            </a:extLst>
          </p:cNvPr>
          <p:cNvSpPr/>
          <p:nvPr/>
        </p:nvSpPr>
        <p:spPr>
          <a:xfrm>
            <a:off x="7614130" y="353777"/>
            <a:ext cx="283296" cy="6150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ADD7676-D4DF-4529-8EF4-B3332C4F9F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818" y="3112846"/>
            <a:ext cx="11409028" cy="764177"/>
          </a:xfrm>
          <a:prstGeom prst="rect">
            <a:avLst/>
          </a:prstGeom>
        </p:spPr>
      </p:pic>
      <p:sp>
        <p:nvSpPr>
          <p:cNvPr id="11" name="Arrow: Down 10">
            <a:extLst>
              <a:ext uri="{FF2B5EF4-FFF2-40B4-BE49-F238E27FC236}">
                <a16:creationId xmlns:a16="http://schemas.microsoft.com/office/drawing/2014/main" id="{14C32175-B6CB-44DD-9DDE-E7AA8E352A40}"/>
              </a:ext>
            </a:extLst>
          </p:cNvPr>
          <p:cNvSpPr/>
          <p:nvPr/>
        </p:nvSpPr>
        <p:spPr>
          <a:xfrm>
            <a:off x="8171003" y="2332140"/>
            <a:ext cx="242316" cy="6216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3E9BBB8-2A71-4B75-B053-FE0763281837}"/>
              </a:ext>
            </a:extLst>
          </p:cNvPr>
          <p:cNvSpPr txBox="1"/>
          <p:nvPr/>
        </p:nvSpPr>
        <p:spPr>
          <a:xfrm>
            <a:off x="4798502" y="2295385"/>
            <a:ext cx="3271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approve or revised and take action to complete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DBB985-FB31-44F2-8905-FDA866688FFC}"/>
              </a:ext>
            </a:extLst>
          </p:cNvPr>
          <p:cNvSpPr txBox="1"/>
          <p:nvPr/>
        </p:nvSpPr>
        <p:spPr>
          <a:xfrm>
            <a:off x="5092117" y="4865615"/>
            <a:ext cx="3078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Budget process is complete</a:t>
            </a:r>
          </a:p>
        </p:txBody>
      </p:sp>
    </p:spTree>
    <p:extLst>
      <p:ext uri="{BB962C8B-B14F-4D97-AF65-F5344CB8AC3E}">
        <p14:creationId xmlns:p14="http://schemas.microsoft.com/office/powerpoint/2010/main" val="31267652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CE425780FFC947AABEE4F32A04C1E8" ma:contentTypeVersion="2" ma:contentTypeDescription="Create a new document." ma:contentTypeScope="" ma:versionID="1f6830dd2bcb1dd8a19f74ef0124af54">
  <xsd:schema xmlns:xsd="http://www.w3.org/2001/XMLSchema" xmlns:xs="http://www.w3.org/2001/XMLSchema" xmlns:p="http://schemas.microsoft.com/office/2006/metadata/properties" xmlns:ns2="14ffd28c-2866-4e88-9dda-2648eb6cdf8a" targetNamespace="http://schemas.microsoft.com/office/2006/metadata/properties" ma:root="true" ma:fieldsID="67fe4c6a667140527b5f685dcb609c42" ns2:_="">
    <xsd:import namespace="14ffd28c-2866-4e88-9dda-2648eb6cdf8a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ffd28c-2866-4e88-9dda-2648eb6cdf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8E890C-E516-47DA-B6D1-C347A91E61B7}"/>
</file>

<file path=customXml/itemProps2.xml><?xml version="1.0" encoding="utf-8"?>
<ds:datastoreItem xmlns:ds="http://schemas.openxmlformats.org/officeDocument/2006/customXml" ds:itemID="{0369BDE4-F95E-4DE1-8F75-F043E95207EF}"/>
</file>

<file path=customXml/itemProps3.xml><?xml version="1.0" encoding="utf-8"?>
<ds:datastoreItem xmlns:ds="http://schemas.openxmlformats.org/officeDocument/2006/customXml" ds:itemID="{8B07C15C-C78D-4B90-A742-AD772EB836EC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140</TotalTime>
  <Words>59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</vt:vector>
  </TitlesOfParts>
  <Company>UMSL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Cruz Berrios, Francheska</dc:creator>
  <cp:lastModifiedBy>Stebbins, Janet</cp:lastModifiedBy>
  <cp:revision>26</cp:revision>
  <dcterms:created xsi:type="dcterms:W3CDTF">2020-03-03T00:23:05Z</dcterms:created>
  <dcterms:modified xsi:type="dcterms:W3CDTF">2021-08-12T18:32:42Z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0x010100A5CE425780FFC947AABEE4F32A04C1E8</vt:lpwstr>
  </property>
</Properties>
</file>