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8" r:id="rId1"/>
  </p:sldMasterIdLst>
  <p:notesMasterIdLst>
    <p:notesMasterId r:id="rId12"/>
  </p:notesMasterIdLst>
  <p:handoutMasterIdLst>
    <p:handoutMasterId r:id="rId13"/>
  </p:handoutMasterIdLst>
  <p:sldIdLst>
    <p:sldId id="516" r:id="rId2"/>
    <p:sldId id="489" r:id="rId3"/>
    <p:sldId id="490" r:id="rId4"/>
    <p:sldId id="517" r:id="rId5"/>
    <p:sldId id="520" r:id="rId6"/>
    <p:sldId id="518" r:id="rId7"/>
    <p:sldId id="521" r:id="rId8"/>
    <p:sldId id="524" r:id="rId9"/>
    <p:sldId id="523" r:id="rId10"/>
    <p:sldId id="525" r:id="rId11"/>
  </p:sldIdLst>
  <p:sldSz cx="9144000" cy="5143500" type="screen16x9"/>
  <p:notesSz cx="7010400" cy="9296400"/>
  <p:custDataLst>
    <p:tags r:id="rId14"/>
  </p:custDataLst>
  <p:defaultTextStyle>
    <a:defPPr>
      <a:defRPr lang="en-US"/>
    </a:defPPr>
    <a:lvl1pPr algn="ctr" rtl="0" fontAlgn="base">
      <a:lnSpc>
        <a:spcPct val="90000"/>
      </a:lnSpc>
      <a:spcBef>
        <a:spcPct val="50000"/>
      </a:spcBef>
      <a:spcAft>
        <a:spcPct val="0"/>
      </a:spcAft>
      <a:defRPr kern="1200">
        <a:solidFill>
          <a:schemeClr val="tx1"/>
        </a:solidFill>
        <a:latin typeface="Arial" charset="0"/>
        <a:ea typeface="+mn-ea"/>
        <a:cs typeface="+mn-cs"/>
      </a:defRPr>
    </a:lvl1pPr>
    <a:lvl2pPr marL="457200" algn="ctr" rtl="0" fontAlgn="base">
      <a:lnSpc>
        <a:spcPct val="90000"/>
      </a:lnSpc>
      <a:spcBef>
        <a:spcPct val="50000"/>
      </a:spcBef>
      <a:spcAft>
        <a:spcPct val="0"/>
      </a:spcAft>
      <a:defRPr kern="1200">
        <a:solidFill>
          <a:schemeClr val="tx1"/>
        </a:solidFill>
        <a:latin typeface="Arial" charset="0"/>
        <a:ea typeface="+mn-ea"/>
        <a:cs typeface="+mn-cs"/>
      </a:defRPr>
    </a:lvl2pPr>
    <a:lvl3pPr marL="914400" algn="ctr" rtl="0" fontAlgn="base">
      <a:lnSpc>
        <a:spcPct val="90000"/>
      </a:lnSpc>
      <a:spcBef>
        <a:spcPct val="50000"/>
      </a:spcBef>
      <a:spcAft>
        <a:spcPct val="0"/>
      </a:spcAft>
      <a:defRPr kern="1200">
        <a:solidFill>
          <a:schemeClr val="tx1"/>
        </a:solidFill>
        <a:latin typeface="Arial" charset="0"/>
        <a:ea typeface="+mn-ea"/>
        <a:cs typeface="+mn-cs"/>
      </a:defRPr>
    </a:lvl3pPr>
    <a:lvl4pPr marL="1371600" algn="ctr" rtl="0" fontAlgn="base">
      <a:lnSpc>
        <a:spcPct val="90000"/>
      </a:lnSpc>
      <a:spcBef>
        <a:spcPct val="50000"/>
      </a:spcBef>
      <a:spcAft>
        <a:spcPct val="0"/>
      </a:spcAft>
      <a:defRPr kern="1200">
        <a:solidFill>
          <a:schemeClr val="tx1"/>
        </a:solidFill>
        <a:latin typeface="Arial" charset="0"/>
        <a:ea typeface="+mn-ea"/>
        <a:cs typeface="+mn-cs"/>
      </a:defRPr>
    </a:lvl4pPr>
    <a:lvl5pPr marL="1828800" algn="ctr" rtl="0" fontAlgn="base">
      <a:lnSpc>
        <a:spcPct val="90000"/>
      </a:lnSpc>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58">
          <p15:clr>
            <a:srgbClr val="A4A3A4"/>
          </p15:clr>
        </p15:guide>
        <p15:guide id="2" orient="horz" pos="2917">
          <p15:clr>
            <a:srgbClr val="A4A3A4"/>
          </p15:clr>
        </p15:guide>
        <p15:guide id="3" orient="horz" pos="542">
          <p15:clr>
            <a:srgbClr val="A4A3A4"/>
          </p15:clr>
        </p15:guide>
        <p15:guide id="4" pos="2880">
          <p15:clr>
            <a:srgbClr val="A4A3A4"/>
          </p15:clr>
        </p15:guide>
        <p15:guide id="5" pos="380">
          <p15:clr>
            <a:srgbClr val="A4A3A4"/>
          </p15:clr>
        </p15:guide>
        <p15:guide id="6" pos="538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323"/>
    <a:srgbClr val="B80000"/>
    <a:srgbClr val="8F2933"/>
    <a:srgbClr val="B23440"/>
    <a:srgbClr val="1351A5"/>
    <a:srgbClr val="0A2954"/>
    <a:srgbClr val="DDDDDD"/>
    <a:srgbClr val="EAEAEA"/>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088" autoAdjust="0"/>
  </p:normalViewPr>
  <p:slideViewPr>
    <p:cSldViewPr snapToGrid="0">
      <p:cViewPr varScale="1">
        <p:scale>
          <a:sx n="151" d="100"/>
          <a:sy n="151" d="100"/>
        </p:scale>
        <p:origin x="456" y="108"/>
      </p:cViewPr>
      <p:guideLst>
        <p:guide orient="horz" pos="758"/>
        <p:guide orient="horz" pos="2917"/>
        <p:guide orient="horz" pos="542"/>
        <p:guide pos="2880"/>
        <p:guide pos="380"/>
        <p:guide pos="538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390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576" y="1"/>
            <a:ext cx="3038258" cy="464492"/>
          </a:xfrm>
          <a:prstGeom prst="rect">
            <a:avLst/>
          </a:prstGeom>
        </p:spPr>
        <p:txBody>
          <a:bodyPr vert="horz" lIns="91440" tIns="45720" rIns="91440" bIns="45720" rtlCol="0"/>
          <a:lstStyle>
            <a:lvl1pPr algn="r">
              <a:defRPr sz="1200"/>
            </a:lvl1pPr>
          </a:lstStyle>
          <a:p>
            <a:fld id="{9E623381-AFEF-490F-AA45-31EC49CF1500}" type="datetimeFigureOut">
              <a:rPr lang="en-US" smtClean="0"/>
              <a:pPr/>
              <a:t>5/7/2020</a:t>
            </a:fld>
            <a:endParaRPr lang="en-US"/>
          </a:p>
        </p:txBody>
      </p:sp>
      <p:sp>
        <p:nvSpPr>
          <p:cNvPr id="4" name="Footer Placeholder 3"/>
          <p:cNvSpPr>
            <a:spLocks noGrp="1"/>
          </p:cNvSpPr>
          <p:nvPr>
            <p:ph type="ftr" sz="quarter" idx="2"/>
          </p:nvPr>
        </p:nvSpPr>
        <p:spPr>
          <a:xfrm>
            <a:off x="1" y="8830268"/>
            <a:ext cx="3038258" cy="4644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0268"/>
            <a:ext cx="3038258" cy="464492"/>
          </a:xfrm>
          <a:prstGeom prst="rect">
            <a:avLst/>
          </a:prstGeom>
        </p:spPr>
        <p:txBody>
          <a:bodyPr vert="horz" lIns="91440" tIns="45720" rIns="91440" bIns="45720" rtlCol="0" anchor="b"/>
          <a:lstStyle>
            <a:lvl1pPr algn="r">
              <a:defRPr sz="1200"/>
            </a:lvl1pPr>
          </a:lstStyle>
          <a:p>
            <a:fld id="{D35BF31A-114D-494C-A5D5-F6526D175277}" type="slidenum">
              <a:rPr lang="en-US" smtClean="0"/>
              <a:pPr/>
              <a:t>‹#›</a:t>
            </a:fld>
            <a:endParaRPr lang="en-US"/>
          </a:p>
        </p:txBody>
      </p:sp>
    </p:spTree>
    <p:extLst>
      <p:ext uri="{BB962C8B-B14F-4D97-AF65-F5344CB8AC3E}">
        <p14:creationId xmlns:p14="http://schemas.microsoft.com/office/powerpoint/2010/main" val="3404866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576" y="1"/>
            <a:ext cx="3038258" cy="464492"/>
          </a:xfrm>
          <a:prstGeom prst="rect">
            <a:avLst/>
          </a:prstGeom>
        </p:spPr>
        <p:txBody>
          <a:bodyPr vert="horz" lIns="91440" tIns="45720" rIns="91440" bIns="45720" rtlCol="0"/>
          <a:lstStyle>
            <a:lvl1pPr algn="r">
              <a:defRPr sz="1200"/>
            </a:lvl1pPr>
          </a:lstStyle>
          <a:p>
            <a:fld id="{E0CA216A-1E3F-4AD2-B74F-855E5673142F}" type="datetimeFigureOut">
              <a:rPr lang="en-US" smtClean="0"/>
              <a:pPr/>
              <a:t>5/7/2020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413" y="4415133"/>
            <a:ext cx="5609574" cy="4183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268"/>
            <a:ext cx="3038258" cy="4644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30268"/>
            <a:ext cx="3038258" cy="464492"/>
          </a:xfrm>
          <a:prstGeom prst="rect">
            <a:avLst/>
          </a:prstGeom>
        </p:spPr>
        <p:txBody>
          <a:bodyPr vert="horz" lIns="91440" tIns="45720" rIns="91440" bIns="45720" rtlCol="0" anchor="b"/>
          <a:lstStyle>
            <a:lvl1pPr algn="r">
              <a:defRPr sz="1200"/>
            </a:lvl1pPr>
          </a:lstStyle>
          <a:p>
            <a:fld id="{3DA09BFF-9304-4EE8-967B-56F816FBB8C1}" type="slidenum">
              <a:rPr lang="en-US" smtClean="0"/>
              <a:pPr/>
              <a:t>‹#›</a:t>
            </a:fld>
            <a:endParaRPr lang="en-US"/>
          </a:p>
        </p:txBody>
      </p:sp>
    </p:spTree>
    <p:extLst>
      <p:ext uri="{BB962C8B-B14F-4D97-AF65-F5344CB8AC3E}">
        <p14:creationId xmlns:p14="http://schemas.microsoft.com/office/powerpoint/2010/main" val="150473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0F2CE-DAA7-4DEE-8EED-08DDA41E7B9E}" type="slidenum">
              <a:rPr lang="en-US"/>
              <a:pPr/>
              <a:t>1</a:t>
            </a:fld>
            <a:endParaRPr lang="en-US"/>
          </a:p>
        </p:txBody>
      </p:sp>
      <p:sp>
        <p:nvSpPr>
          <p:cNvPr id="602114" name="Rectangle 2"/>
          <p:cNvSpPr>
            <a:spLocks noGrp="1" noRot="1" noChangeAspect="1" noChangeArrowheads="1" noTextEdit="1"/>
          </p:cNvSpPr>
          <p:nvPr>
            <p:ph type="sldImg"/>
          </p:nvPr>
        </p:nvSpPr>
        <p:spPr>
          <a:xfrm>
            <a:off x="406400" y="696913"/>
            <a:ext cx="6197600" cy="3486150"/>
          </a:xfrm>
          <a:ln/>
        </p:spPr>
      </p:sp>
      <p:sp>
        <p:nvSpPr>
          <p:cNvPr id="602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877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2</a:t>
            </a:fld>
            <a:endParaRPr lang="en-US"/>
          </a:p>
        </p:txBody>
      </p:sp>
      <p:sp>
        <p:nvSpPr>
          <p:cNvPr id="595970" name="Rectangle 2"/>
          <p:cNvSpPr>
            <a:spLocks noGrp="1" noRot="1" noChangeAspect="1" noChangeArrowheads="1" noTextEdit="1"/>
          </p:cNvSpPr>
          <p:nvPr>
            <p:ph type="sldImg"/>
          </p:nvPr>
        </p:nvSpPr>
        <p:spPr>
          <a:xfrm>
            <a:off x="406400" y="696913"/>
            <a:ext cx="6197600" cy="3486150"/>
          </a:xfrm>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361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3</a:t>
            </a:fld>
            <a:endParaRPr lang="en-US"/>
          </a:p>
        </p:txBody>
      </p:sp>
      <p:sp>
        <p:nvSpPr>
          <p:cNvPr id="595970" name="Rectangle 2"/>
          <p:cNvSpPr>
            <a:spLocks noGrp="1" noRot="1" noChangeAspect="1" noChangeArrowheads="1" noTextEdit="1"/>
          </p:cNvSpPr>
          <p:nvPr>
            <p:ph type="sldImg"/>
          </p:nvPr>
        </p:nvSpPr>
        <p:spPr>
          <a:xfrm>
            <a:off x="406400" y="696913"/>
            <a:ext cx="6197600" cy="3486150"/>
          </a:xfrm>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000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4</a:t>
            </a:fld>
            <a:endParaRPr lang="en-US"/>
          </a:p>
        </p:txBody>
      </p:sp>
      <p:sp>
        <p:nvSpPr>
          <p:cNvPr id="595970" name="Rectangle 2"/>
          <p:cNvSpPr>
            <a:spLocks noGrp="1" noRot="1" noChangeAspect="1" noChangeArrowheads="1" noTextEdit="1"/>
          </p:cNvSpPr>
          <p:nvPr>
            <p:ph type="sldImg"/>
          </p:nvPr>
        </p:nvSpPr>
        <p:spPr>
          <a:xfrm>
            <a:off x="406400" y="696913"/>
            <a:ext cx="6197600" cy="3486150"/>
          </a:xfrm>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962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E4EEC-242E-4699-A735-AC67A337252C}"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
        <p:nvSpPr>
          <p:cNvPr id="595970" name="Rectangle 2"/>
          <p:cNvSpPr>
            <a:spLocks noGrp="1" noRot="1" noChangeAspect="1" noChangeArrowheads="1" noTextEdit="1"/>
          </p:cNvSpPr>
          <p:nvPr>
            <p:ph type="sldImg"/>
          </p:nvPr>
        </p:nvSpPr>
        <p:spPr>
          <a:xfrm>
            <a:off x="406400" y="696913"/>
            <a:ext cx="6197600" cy="3486150"/>
          </a:xfrm>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282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6</a:t>
            </a:fld>
            <a:endParaRPr lang="en-US"/>
          </a:p>
        </p:txBody>
      </p:sp>
      <p:sp>
        <p:nvSpPr>
          <p:cNvPr id="595970" name="Rectangle 2"/>
          <p:cNvSpPr>
            <a:spLocks noGrp="1" noRot="1" noChangeAspect="1" noChangeArrowheads="1" noTextEdit="1"/>
          </p:cNvSpPr>
          <p:nvPr>
            <p:ph type="sldImg"/>
          </p:nvPr>
        </p:nvSpPr>
        <p:spPr>
          <a:xfrm>
            <a:off x="406400" y="696913"/>
            <a:ext cx="6197600" cy="3486150"/>
          </a:xfrm>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048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E4EEC-242E-4699-A735-AC67A337252C}"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
        <p:nvSpPr>
          <p:cNvPr id="595970" name="Rectangle 2"/>
          <p:cNvSpPr>
            <a:spLocks noGrp="1" noRot="1" noChangeAspect="1" noChangeArrowheads="1" noTextEdit="1"/>
          </p:cNvSpPr>
          <p:nvPr>
            <p:ph type="sldImg"/>
          </p:nvPr>
        </p:nvSpPr>
        <p:spPr>
          <a:xfrm>
            <a:off x="406400" y="696913"/>
            <a:ext cx="6197600" cy="3486150"/>
          </a:xfrm>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3804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Scree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1"/>
            <a:ext cx="9143997" cy="5142856"/>
          </a:xfrm>
          <a:prstGeom prst="rect">
            <a:avLst/>
          </a:prstGeom>
        </p:spPr>
      </p:pic>
      <p:sp>
        <p:nvSpPr>
          <p:cNvPr id="2" name="Title 1"/>
          <p:cNvSpPr>
            <a:spLocks noGrp="1"/>
          </p:cNvSpPr>
          <p:nvPr>
            <p:ph type="title"/>
          </p:nvPr>
        </p:nvSpPr>
        <p:spPr>
          <a:xfrm>
            <a:off x="590550" y="1896533"/>
            <a:ext cx="3981450" cy="1092200"/>
          </a:xfrm>
        </p:spPr>
        <p:txBody>
          <a:bodyPr/>
          <a:lstStyle>
            <a:lvl1pPr>
              <a:lnSpc>
                <a:spcPct val="85000"/>
              </a:lnSpc>
              <a:defRPr>
                <a:latin typeface="+mn-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594360" y="2988731"/>
            <a:ext cx="3977640" cy="338669"/>
          </a:xfrm>
        </p:spPr>
        <p:txBody>
          <a:bodyPr anchor="b" anchorCtr="0"/>
          <a:lstStyle>
            <a:lvl1pPr marL="0" indent="0">
              <a:buFontTx/>
              <a:buNone/>
              <a:defRPr sz="1600">
                <a:solidFill>
                  <a:schemeClr val="bg2">
                    <a:lumMod val="50000"/>
                  </a:schemeClr>
                </a:solidFill>
                <a:latin typeface="+mn-lt"/>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9" name="Content Placeholder 8"/>
          <p:cNvSpPr>
            <a:spLocks noGrp="1"/>
          </p:cNvSpPr>
          <p:nvPr>
            <p:ph sz="quarter" idx="11" hasCustomPrompt="1"/>
          </p:nvPr>
        </p:nvSpPr>
        <p:spPr>
          <a:xfrm>
            <a:off x="590550" y="3716867"/>
            <a:ext cx="2940050" cy="324908"/>
          </a:xfrm>
        </p:spPr>
        <p:txBody>
          <a:bodyPr/>
          <a:lstStyle>
            <a:lvl1pPr marL="0" indent="0">
              <a:buNone/>
              <a:defRPr sz="1200" baseline="0">
                <a:solidFill>
                  <a:schemeClr val="tx2"/>
                </a:solidFill>
                <a:latin typeface="+mn-lt"/>
              </a:defRPr>
            </a:lvl1pPr>
          </a:lstStyle>
          <a:p>
            <a:pPr lvl="0"/>
            <a:r>
              <a:rPr lang="en-US" dirty="0"/>
              <a:t>Click to edit Presenter name, title, date</a:t>
            </a:r>
          </a:p>
        </p:txBody>
      </p:sp>
    </p:spTree>
    <p:extLst>
      <p:ext uri="{BB962C8B-B14F-4D97-AF65-F5344CB8AC3E}">
        <p14:creationId xmlns:p14="http://schemas.microsoft.com/office/powerpoint/2010/main" val="258857354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spTree>
      <p:nvGrpSpPr>
        <p:cNvPr id="1" name=""/>
        <p:cNvGrpSpPr/>
        <p:nvPr/>
      </p:nvGrpSpPr>
      <p:grpSpPr>
        <a:xfrm>
          <a:off x="0" y="0"/>
          <a:ext cx="0" cy="0"/>
          <a:chOff x="0" y="0"/>
          <a:chExt cx="0" cy="0"/>
        </a:xfrm>
      </p:grpSpPr>
      <p:pic>
        <p:nvPicPr>
          <p:cNvPr id="10"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b="3728"/>
          <a:stretch/>
        </p:blipFill>
        <p:spPr bwMode="gray">
          <a:xfrm>
            <a:off x="4641" y="0"/>
            <a:ext cx="9139359" cy="5143500"/>
          </a:xfrm>
          <a:prstGeom prst="rect">
            <a:avLst/>
          </a:prstGeom>
          <a:noFill/>
          <a:ln w="9525">
            <a:noFill/>
            <a:miter lim="800000"/>
            <a:headEnd/>
            <a:tailEnd/>
          </a:ln>
          <a:effectLst/>
        </p:spPr>
      </p:pic>
      <p:sp>
        <p:nvSpPr>
          <p:cNvPr id="9" name="Rectangle 8"/>
          <p:cNvSpPr/>
          <p:nvPr userDrawn="1"/>
        </p:nvSpPr>
        <p:spPr bwMode="auto">
          <a:xfrm>
            <a:off x="0" y="0"/>
            <a:ext cx="9144000" cy="5143500"/>
          </a:xfrm>
          <a:prstGeom prst="rect">
            <a:avLst/>
          </a:prstGeom>
          <a:gradFill flip="none" rotWithShape="1">
            <a:gsLst>
              <a:gs pos="100000">
                <a:schemeClr val="tx2">
                  <a:alpha val="80000"/>
                </a:schemeClr>
              </a:gs>
              <a:gs pos="0">
                <a:schemeClr val="accent3">
                  <a:alpha val="0"/>
                </a:schemeClr>
              </a:gs>
            </a:gsLst>
            <a:lin ang="10800000" scaled="1"/>
            <a:tileRect/>
          </a:gradFill>
          <a:ln w="12700" cap="sq" algn="ctr">
            <a:noFill/>
            <a:miter lim="800000"/>
            <a:headEnd/>
            <a:tailEnd/>
          </a:ln>
          <a:effectLst/>
        </p:spPr>
        <p:txBody>
          <a:bodyPr wrap="square" lIns="0" rIns="0" rtlCol="0" anchor="ctr"/>
          <a:lstStyle/>
          <a:p>
            <a:pPr lvl="0">
              <a:spcBef>
                <a:spcPts val="1080"/>
              </a:spcBef>
            </a:pPr>
            <a:endParaRPr lang="en-US" sz="1600" dirty="0">
              <a:solidFill>
                <a:schemeClr val="bg1"/>
              </a:solidFill>
              <a:latin typeface="+mn-lt"/>
            </a:endParaRPr>
          </a:p>
        </p:txBody>
      </p:sp>
      <p:sp>
        <p:nvSpPr>
          <p:cNvPr id="4" name="Title 3"/>
          <p:cNvSpPr>
            <a:spLocks noGrp="1"/>
          </p:cNvSpPr>
          <p:nvPr>
            <p:ph type="title"/>
          </p:nvPr>
        </p:nvSpPr>
        <p:spPr>
          <a:xfrm>
            <a:off x="590550" y="73609"/>
            <a:ext cx="4654708" cy="1272117"/>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594360" y="1802925"/>
            <a:ext cx="4654708" cy="602403"/>
          </a:xfrm>
        </p:spPr>
        <p:txBody>
          <a:bodyPr/>
          <a:lstStyle>
            <a:lvl1pPr marL="0" indent="0">
              <a:buFontTx/>
              <a:buNone/>
              <a:defRPr sz="1800">
                <a:solidFill>
                  <a:schemeClr val="accent1"/>
                </a:solidFill>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7" name="Freeform 6"/>
          <p:cNvSpPr>
            <a:spLocks/>
          </p:cNvSpPr>
          <p:nvPr userDrawn="1"/>
        </p:nvSpPr>
        <p:spPr bwMode="auto">
          <a:xfrm>
            <a:off x="556682" y="1555814"/>
            <a:ext cx="4692386" cy="84158"/>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 h="10000">
                <a:moveTo>
                  <a:pt x="5902" y="188"/>
                </a:moveTo>
                <a:lnTo>
                  <a:pt x="403" y="0"/>
                </a:lnTo>
                <a:lnTo>
                  <a:pt x="280" y="10000"/>
                </a:lnTo>
                <a:lnTo>
                  <a:pt x="178"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682" y="4378289"/>
            <a:ext cx="2346193" cy="612229"/>
          </a:xfrm>
          <a:prstGeom prst="rect">
            <a:avLst/>
          </a:prstGeom>
        </p:spPr>
      </p:pic>
    </p:spTree>
    <p:extLst>
      <p:ext uri="{BB962C8B-B14F-4D97-AF65-F5344CB8AC3E}">
        <p14:creationId xmlns:p14="http://schemas.microsoft.com/office/powerpoint/2010/main" val="170806129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spTree>
      <p:nvGrpSpPr>
        <p:cNvPr id="1" name=""/>
        <p:cNvGrpSpPr/>
        <p:nvPr/>
      </p:nvGrpSpPr>
      <p:grpSpPr>
        <a:xfrm>
          <a:off x="0" y="0"/>
          <a:ext cx="0" cy="0"/>
          <a:chOff x="0" y="0"/>
          <a:chExt cx="0" cy="0"/>
        </a:xfrm>
      </p:grpSpPr>
      <p:pic>
        <p:nvPicPr>
          <p:cNvPr id="10"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l="4367" b="15948"/>
          <a:stretch/>
        </p:blipFill>
        <p:spPr bwMode="gray">
          <a:xfrm>
            <a:off x="-2960" y="0"/>
            <a:ext cx="9141678" cy="5143500"/>
          </a:xfrm>
          <a:prstGeom prst="rect">
            <a:avLst/>
          </a:prstGeom>
          <a:noFill/>
          <a:ln w="9525">
            <a:noFill/>
            <a:miter lim="800000"/>
            <a:headEnd/>
            <a:tailEnd/>
          </a:ln>
          <a:effectLst/>
        </p:spPr>
      </p:pic>
      <p:sp>
        <p:nvSpPr>
          <p:cNvPr id="9" name="Rectangle 8"/>
          <p:cNvSpPr/>
          <p:nvPr userDrawn="1"/>
        </p:nvSpPr>
        <p:spPr bwMode="auto">
          <a:xfrm>
            <a:off x="0" y="0"/>
            <a:ext cx="9144002" cy="5143500"/>
          </a:xfrm>
          <a:prstGeom prst="rect">
            <a:avLst/>
          </a:prstGeom>
          <a:gradFill flip="none" rotWithShape="1">
            <a:gsLst>
              <a:gs pos="79000">
                <a:schemeClr val="tx2">
                  <a:alpha val="80000"/>
                </a:schemeClr>
              </a:gs>
              <a:gs pos="0">
                <a:schemeClr val="accent3">
                  <a:alpha val="0"/>
                </a:schemeClr>
              </a:gs>
            </a:gsLst>
            <a:lin ang="0" scaled="1"/>
            <a:tileRect/>
          </a:gradFill>
          <a:ln w="12700" cap="sq" algn="ctr">
            <a:noFill/>
            <a:miter lim="800000"/>
            <a:headEnd/>
            <a:tailEnd/>
          </a:ln>
          <a:effectLst/>
        </p:spPr>
        <p:txBody>
          <a:bodyPr wrap="square" lIns="0" rIns="0" rtlCol="0" anchor="ctr"/>
          <a:lstStyle/>
          <a:p>
            <a:pPr algn="ctr">
              <a:spcBef>
                <a:spcPts val="1080"/>
              </a:spcBef>
            </a:pPr>
            <a:endParaRPr lang="en-US" sz="1600" dirty="0">
              <a:solidFill>
                <a:schemeClr val="bg1"/>
              </a:solidFill>
              <a:latin typeface="+mn-lt"/>
            </a:endParaRPr>
          </a:p>
        </p:txBody>
      </p:sp>
      <p:sp>
        <p:nvSpPr>
          <p:cNvPr id="4" name="Title 3"/>
          <p:cNvSpPr>
            <a:spLocks noGrp="1"/>
          </p:cNvSpPr>
          <p:nvPr>
            <p:ph type="title"/>
          </p:nvPr>
        </p:nvSpPr>
        <p:spPr>
          <a:xfrm>
            <a:off x="4239683" y="534467"/>
            <a:ext cx="4654708" cy="1272117"/>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243493" y="2263783"/>
            <a:ext cx="4654708" cy="602403"/>
          </a:xfrm>
        </p:spPr>
        <p:txBody>
          <a:bodyPr/>
          <a:lstStyle>
            <a:lvl1pPr marL="0" indent="0">
              <a:buFontTx/>
              <a:buNone/>
              <a:defRPr sz="1800">
                <a:solidFill>
                  <a:schemeClr val="accent1"/>
                </a:solidFill>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7" name="Freeform 6"/>
          <p:cNvSpPr>
            <a:spLocks/>
          </p:cNvSpPr>
          <p:nvPr userDrawn="1"/>
        </p:nvSpPr>
        <p:spPr bwMode="auto">
          <a:xfrm>
            <a:off x="4205815" y="2016672"/>
            <a:ext cx="4692386" cy="84158"/>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 h="10000">
                <a:moveTo>
                  <a:pt x="5902" y="188"/>
                </a:moveTo>
                <a:lnTo>
                  <a:pt x="403" y="0"/>
                </a:lnTo>
                <a:lnTo>
                  <a:pt x="280" y="10000"/>
                </a:lnTo>
                <a:lnTo>
                  <a:pt x="178"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2008" y="4378289"/>
            <a:ext cx="2346193" cy="612229"/>
          </a:xfrm>
          <a:prstGeom prst="rect">
            <a:avLst/>
          </a:prstGeom>
        </p:spPr>
      </p:pic>
    </p:spTree>
    <p:extLst>
      <p:ext uri="{BB962C8B-B14F-4D97-AF65-F5344CB8AC3E}">
        <p14:creationId xmlns:p14="http://schemas.microsoft.com/office/powerpoint/2010/main" val="887406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6" name="Rectangle 5"/>
          <p:cNvSpPr/>
          <p:nvPr userDrawn="1"/>
        </p:nvSpPr>
        <p:spPr bwMode="auto">
          <a:xfrm>
            <a:off x="0" y="0"/>
            <a:ext cx="9143999" cy="1176867"/>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7" name="Rectangle 6"/>
          <p:cNvSpPr/>
          <p:nvPr userDrawn="1"/>
        </p:nvSpPr>
        <p:spPr bwMode="auto">
          <a:xfrm>
            <a:off x="0" y="0"/>
            <a:ext cx="9143999" cy="1176867"/>
          </a:xfrm>
          <a:prstGeom prst="rect">
            <a:avLst/>
          </a:prstGeom>
          <a:gradFill>
            <a:gsLst>
              <a:gs pos="0">
                <a:schemeClr val="bg2">
                  <a:alpha val="58000"/>
                </a:schemeClr>
              </a:gs>
              <a:gs pos="100000">
                <a:schemeClr val="bg1">
                  <a:alpha val="0"/>
                </a:schemeClr>
              </a:gs>
            </a:gsLst>
            <a:lin ang="5400000" scaled="0"/>
          </a:gra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5" name="Rectangle 4"/>
          <p:cNvSpPr/>
          <p:nvPr userDrawn="1"/>
        </p:nvSpPr>
        <p:spPr bwMode="auto">
          <a:xfrm>
            <a:off x="6138333" y="0"/>
            <a:ext cx="3005667" cy="5143500"/>
          </a:xfrm>
          <a:prstGeom prst="rect">
            <a:avLst/>
          </a:prstGeom>
          <a:solidFill>
            <a:schemeClr val="tx2"/>
          </a:solidFill>
          <a:ln w="12700" cap="sq" algn="ctr">
            <a:noFill/>
            <a:miter lim="800000"/>
            <a:headEnd/>
            <a:tailEnd/>
          </a:ln>
          <a:effectLst/>
        </p:spPr>
        <p:txBody>
          <a:bodyPr wrap="square" lIns="0" rIns="0" rtlCol="0" anchor="ctr"/>
          <a:lstStyle/>
          <a:p>
            <a:pPr algn="ctr">
              <a:spcBef>
                <a:spcPts val="1080"/>
              </a:spcBef>
            </a:pPr>
            <a:endParaRPr lang="en-US" sz="1600" dirty="0">
              <a:solidFill>
                <a:schemeClr val="bg1"/>
              </a:solidFill>
              <a:latin typeface="+mn-lt"/>
            </a:endParaRPr>
          </a:p>
        </p:txBody>
      </p:sp>
      <p:sp>
        <p:nvSpPr>
          <p:cNvPr id="3" name="Content Placeholder 2"/>
          <p:cNvSpPr>
            <a:spLocks noGrp="1"/>
          </p:cNvSpPr>
          <p:nvPr>
            <p:ph idx="1"/>
          </p:nvPr>
        </p:nvSpPr>
        <p:spPr bwMode="gray">
          <a:xfrm>
            <a:off x="556683" y="1202532"/>
            <a:ext cx="5429250" cy="34278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556683" y="90399"/>
            <a:ext cx="5437718" cy="737700"/>
          </a:xfrm>
        </p:spPr>
        <p:txBody>
          <a:bodyPr/>
          <a:lstStyle/>
          <a:p>
            <a:r>
              <a:rPr lang="en-US"/>
              <a:t>Click to edit Master title style</a:t>
            </a:r>
            <a:endParaRPr lang="en-US" dirty="0"/>
          </a:p>
        </p:txBody>
      </p:sp>
      <p:sp>
        <p:nvSpPr>
          <p:cNvPr id="9" name="Freeform 8"/>
          <p:cNvSpPr>
            <a:spLocks/>
          </p:cNvSpPr>
          <p:nvPr userDrawn="1"/>
        </p:nvSpPr>
        <p:spPr bwMode="auto">
          <a:xfrm>
            <a:off x="556682" y="895049"/>
            <a:ext cx="5437537" cy="85505"/>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 name="connsiteX0" fmla="*/ 11588 w 11588"/>
              <a:gd name="connsiteY0" fmla="*/ 0 h 10818"/>
              <a:gd name="connsiteX1" fmla="*/ 683 w 11588"/>
              <a:gd name="connsiteY1" fmla="*/ 818 h 10818"/>
              <a:gd name="connsiteX2" fmla="*/ 474 w 11588"/>
              <a:gd name="connsiteY2" fmla="*/ 10818 h 10818"/>
              <a:gd name="connsiteX3" fmla="*/ 302 w 11588"/>
              <a:gd name="connsiteY3" fmla="*/ 818 h 10818"/>
              <a:gd name="connsiteX4" fmla="*/ 0 w 11588"/>
              <a:gd name="connsiteY4" fmla="*/ 818 h 10818"/>
              <a:gd name="connsiteX0" fmla="*/ 11588 w 11588"/>
              <a:gd name="connsiteY0" fmla="*/ 499 h 10000"/>
              <a:gd name="connsiteX1" fmla="*/ 683 w 11588"/>
              <a:gd name="connsiteY1" fmla="*/ 0 h 10000"/>
              <a:gd name="connsiteX2" fmla="*/ 474 w 11588"/>
              <a:gd name="connsiteY2" fmla="*/ 10000 h 10000"/>
              <a:gd name="connsiteX3" fmla="*/ 302 w 11588"/>
              <a:gd name="connsiteY3" fmla="*/ 0 h 10000"/>
              <a:gd name="connsiteX4" fmla="*/ 0 w 11588"/>
              <a:gd name="connsiteY4" fmla="*/ 0 h 10000"/>
              <a:gd name="connsiteX0" fmla="*/ 11588 w 11588"/>
              <a:gd name="connsiteY0" fmla="*/ 0 h 10160"/>
              <a:gd name="connsiteX1" fmla="*/ 683 w 11588"/>
              <a:gd name="connsiteY1" fmla="*/ 160 h 10160"/>
              <a:gd name="connsiteX2" fmla="*/ 474 w 11588"/>
              <a:gd name="connsiteY2" fmla="*/ 10160 h 10160"/>
              <a:gd name="connsiteX3" fmla="*/ 302 w 11588"/>
              <a:gd name="connsiteY3" fmla="*/ 160 h 10160"/>
              <a:gd name="connsiteX4" fmla="*/ 0 w 11588"/>
              <a:gd name="connsiteY4" fmla="*/ 16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 h="10160">
                <a:moveTo>
                  <a:pt x="11588" y="0"/>
                </a:moveTo>
                <a:lnTo>
                  <a:pt x="683" y="160"/>
                </a:lnTo>
                <a:cubicBezTo>
                  <a:pt x="613" y="3493"/>
                  <a:pt x="544" y="6827"/>
                  <a:pt x="474" y="10160"/>
                </a:cubicBezTo>
                <a:cubicBezTo>
                  <a:pt x="417" y="6827"/>
                  <a:pt x="359" y="3493"/>
                  <a:pt x="302" y="160"/>
                </a:cubicBezTo>
                <a:lnTo>
                  <a:pt x="0" y="16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2"/>
          <p:cNvSpPr>
            <a:spLocks noGrp="1"/>
          </p:cNvSpPr>
          <p:nvPr>
            <p:ph idx="10"/>
          </p:nvPr>
        </p:nvSpPr>
        <p:spPr bwMode="gray">
          <a:xfrm>
            <a:off x="6402895" y="1213443"/>
            <a:ext cx="2476542" cy="3492668"/>
          </a:xfrm>
        </p:spPr>
        <p:txBody>
          <a:bodyPr/>
          <a:lstStyle>
            <a:lvl1pPr marL="0" indent="0" algn="ctr">
              <a:buNone/>
              <a:defRPr>
                <a:solidFill>
                  <a:schemeClr val="bg1"/>
                </a:solidFill>
              </a:defRPr>
            </a:lvl1pPr>
            <a:lvl2pPr marL="400050" indent="0" algn="ctr">
              <a:buNone/>
              <a:defRPr>
                <a:solidFill>
                  <a:schemeClr val="bg1"/>
                </a:solidFill>
              </a:defRPr>
            </a:lvl2pPr>
            <a:lvl3pPr marL="800100" indent="0" algn="ctr">
              <a:buNone/>
              <a:defRPr>
                <a:solidFill>
                  <a:schemeClr val="bg1"/>
                </a:solidFill>
              </a:defRPr>
            </a:lvl3pPr>
            <a:lvl4pPr marL="1143000" indent="0" algn="ctr">
              <a:buNone/>
              <a:defRPr>
                <a:solidFill>
                  <a:schemeClr val="bg1"/>
                </a:solidFill>
              </a:defRPr>
            </a:lvl4pPr>
            <a:lvl5pPr marL="1543050" indent="0" algn="ctr">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66840623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Sidebar 2">
    <p:spTree>
      <p:nvGrpSpPr>
        <p:cNvPr id="1" name=""/>
        <p:cNvGrpSpPr/>
        <p:nvPr/>
      </p:nvGrpSpPr>
      <p:grpSpPr>
        <a:xfrm>
          <a:off x="0" y="0"/>
          <a:ext cx="0" cy="0"/>
          <a:chOff x="0" y="0"/>
          <a:chExt cx="0" cy="0"/>
        </a:xfrm>
      </p:grpSpPr>
      <p:sp>
        <p:nvSpPr>
          <p:cNvPr id="6" name="Rectangle 5"/>
          <p:cNvSpPr/>
          <p:nvPr userDrawn="1"/>
        </p:nvSpPr>
        <p:spPr bwMode="auto">
          <a:xfrm>
            <a:off x="0" y="0"/>
            <a:ext cx="9143999" cy="1176867"/>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7" name="Rectangle 6"/>
          <p:cNvSpPr/>
          <p:nvPr userDrawn="1"/>
        </p:nvSpPr>
        <p:spPr bwMode="auto">
          <a:xfrm>
            <a:off x="0" y="0"/>
            <a:ext cx="9143999" cy="1176867"/>
          </a:xfrm>
          <a:prstGeom prst="rect">
            <a:avLst/>
          </a:prstGeom>
          <a:gradFill>
            <a:gsLst>
              <a:gs pos="0">
                <a:schemeClr val="bg2">
                  <a:alpha val="58000"/>
                </a:schemeClr>
              </a:gs>
              <a:gs pos="100000">
                <a:schemeClr val="bg1">
                  <a:alpha val="0"/>
                </a:schemeClr>
              </a:gs>
            </a:gsLst>
            <a:lin ang="5400000" scaled="0"/>
          </a:gra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5" name="Rectangle 4"/>
          <p:cNvSpPr/>
          <p:nvPr userDrawn="1"/>
        </p:nvSpPr>
        <p:spPr bwMode="auto">
          <a:xfrm>
            <a:off x="0" y="0"/>
            <a:ext cx="3005667" cy="5143500"/>
          </a:xfrm>
          <a:prstGeom prst="rect">
            <a:avLst/>
          </a:prstGeom>
          <a:solidFill>
            <a:schemeClr val="tx2"/>
          </a:solidFill>
          <a:ln w="12700" cap="sq" algn="ctr">
            <a:noFill/>
            <a:miter lim="800000"/>
            <a:headEnd/>
            <a:tailEnd/>
          </a:ln>
          <a:effectLst/>
        </p:spPr>
        <p:txBody>
          <a:bodyPr wrap="square" lIns="0" rIns="0" rtlCol="0" anchor="ctr"/>
          <a:lstStyle/>
          <a:p>
            <a:pPr algn="ctr">
              <a:spcBef>
                <a:spcPts val="1080"/>
              </a:spcBef>
            </a:pPr>
            <a:endParaRPr lang="en-US" sz="1600" dirty="0">
              <a:solidFill>
                <a:schemeClr val="bg1"/>
              </a:solidFill>
              <a:latin typeface="+mn-lt"/>
            </a:endParaRPr>
          </a:p>
        </p:txBody>
      </p:sp>
      <p:sp>
        <p:nvSpPr>
          <p:cNvPr id="3" name="Content Placeholder 2"/>
          <p:cNvSpPr>
            <a:spLocks noGrp="1"/>
          </p:cNvSpPr>
          <p:nvPr>
            <p:ph idx="1"/>
          </p:nvPr>
        </p:nvSpPr>
        <p:spPr bwMode="gray">
          <a:xfrm>
            <a:off x="3275450" y="1202532"/>
            <a:ext cx="5429250" cy="34278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3275450" y="90399"/>
            <a:ext cx="5124838" cy="737700"/>
          </a:xfrm>
        </p:spPr>
        <p:txBody>
          <a:bodyPr/>
          <a:lstStyle/>
          <a:p>
            <a:r>
              <a:rPr lang="en-US"/>
              <a:t>Click to edit Master title style</a:t>
            </a:r>
            <a:endParaRPr lang="en-US" dirty="0"/>
          </a:p>
        </p:txBody>
      </p:sp>
      <p:sp>
        <p:nvSpPr>
          <p:cNvPr id="9" name="Freeform 8"/>
          <p:cNvSpPr>
            <a:spLocks/>
          </p:cNvSpPr>
          <p:nvPr userDrawn="1"/>
        </p:nvSpPr>
        <p:spPr bwMode="auto">
          <a:xfrm>
            <a:off x="3275449" y="895049"/>
            <a:ext cx="5437537" cy="85505"/>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 name="connsiteX0" fmla="*/ 11588 w 11588"/>
              <a:gd name="connsiteY0" fmla="*/ 0 h 10818"/>
              <a:gd name="connsiteX1" fmla="*/ 683 w 11588"/>
              <a:gd name="connsiteY1" fmla="*/ 818 h 10818"/>
              <a:gd name="connsiteX2" fmla="*/ 474 w 11588"/>
              <a:gd name="connsiteY2" fmla="*/ 10818 h 10818"/>
              <a:gd name="connsiteX3" fmla="*/ 302 w 11588"/>
              <a:gd name="connsiteY3" fmla="*/ 818 h 10818"/>
              <a:gd name="connsiteX4" fmla="*/ 0 w 11588"/>
              <a:gd name="connsiteY4" fmla="*/ 818 h 10818"/>
              <a:gd name="connsiteX0" fmla="*/ 11588 w 11588"/>
              <a:gd name="connsiteY0" fmla="*/ 499 h 10000"/>
              <a:gd name="connsiteX1" fmla="*/ 683 w 11588"/>
              <a:gd name="connsiteY1" fmla="*/ 0 h 10000"/>
              <a:gd name="connsiteX2" fmla="*/ 474 w 11588"/>
              <a:gd name="connsiteY2" fmla="*/ 10000 h 10000"/>
              <a:gd name="connsiteX3" fmla="*/ 302 w 11588"/>
              <a:gd name="connsiteY3" fmla="*/ 0 h 10000"/>
              <a:gd name="connsiteX4" fmla="*/ 0 w 11588"/>
              <a:gd name="connsiteY4" fmla="*/ 0 h 10000"/>
              <a:gd name="connsiteX0" fmla="*/ 11588 w 11588"/>
              <a:gd name="connsiteY0" fmla="*/ 0 h 10160"/>
              <a:gd name="connsiteX1" fmla="*/ 683 w 11588"/>
              <a:gd name="connsiteY1" fmla="*/ 160 h 10160"/>
              <a:gd name="connsiteX2" fmla="*/ 474 w 11588"/>
              <a:gd name="connsiteY2" fmla="*/ 10160 h 10160"/>
              <a:gd name="connsiteX3" fmla="*/ 302 w 11588"/>
              <a:gd name="connsiteY3" fmla="*/ 160 h 10160"/>
              <a:gd name="connsiteX4" fmla="*/ 0 w 11588"/>
              <a:gd name="connsiteY4" fmla="*/ 16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 h="10160">
                <a:moveTo>
                  <a:pt x="11588" y="0"/>
                </a:moveTo>
                <a:lnTo>
                  <a:pt x="683" y="160"/>
                </a:lnTo>
                <a:cubicBezTo>
                  <a:pt x="613" y="3493"/>
                  <a:pt x="544" y="6827"/>
                  <a:pt x="474" y="10160"/>
                </a:cubicBezTo>
                <a:cubicBezTo>
                  <a:pt x="417" y="6827"/>
                  <a:pt x="359" y="3493"/>
                  <a:pt x="302" y="160"/>
                </a:cubicBezTo>
                <a:lnTo>
                  <a:pt x="0" y="16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2"/>
          <p:cNvSpPr>
            <a:spLocks noGrp="1"/>
          </p:cNvSpPr>
          <p:nvPr>
            <p:ph idx="10"/>
          </p:nvPr>
        </p:nvSpPr>
        <p:spPr bwMode="gray">
          <a:xfrm>
            <a:off x="264562" y="1224535"/>
            <a:ext cx="2476542" cy="3469384"/>
          </a:xfrm>
        </p:spPr>
        <p:txBody>
          <a:bodyPr/>
          <a:lstStyle>
            <a:lvl1pPr marL="0" indent="0" algn="ctr">
              <a:buNone/>
              <a:defRPr>
                <a:solidFill>
                  <a:schemeClr val="bg1"/>
                </a:solidFill>
              </a:defRPr>
            </a:lvl1pPr>
            <a:lvl2pPr marL="400050" indent="0" algn="ctr">
              <a:buNone/>
              <a:defRPr>
                <a:solidFill>
                  <a:schemeClr val="bg1"/>
                </a:solidFill>
              </a:defRPr>
            </a:lvl2pPr>
            <a:lvl3pPr marL="800100" indent="0" algn="ctr">
              <a:buNone/>
              <a:defRPr>
                <a:solidFill>
                  <a:schemeClr val="bg1"/>
                </a:solidFill>
              </a:defRPr>
            </a:lvl3pPr>
            <a:lvl4pPr marL="1143000" indent="0" algn="ctr">
              <a:buNone/>
              <a:defRPr>
                <a:solidFill>
                  <a:schemeClr val="bg1"/>
                </a:solidFill>
              </a:defRPr>
            </a:lvl4pPr>
            <a:lvl5pPr marL="1543050" indent="0" algn="ctr">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91417611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and Sidebar">
    <p:spTree>
      <p:nvGrpSpPr>
        <p:cNvPr id="1" name=""/>
        <p:cNvGrpSpPr/>
        <p:nvPr/>
      </p:nvGrpSpPr>
      <p:grpSpPr>
        <a:xfrm>
          <a:off x="0" y="0"/>
          <a:ext cx="0" cy="0"/>
          <a:chOff x="0" y="0"/>
          <a:chExt cx="0" cy="0"/>
        </a:xfrm>
      </p:grpSpPr>
      <p:sp>
        <p:nvSpPr>
          <p:cNvPr id="6" name="Rectangle 5"/>
          <p:cNvSpPr/>
          <p:nvPr userDrawn="1"/>
        </p:nvSpPr>
        <p:spPr bwMode="auto">
          <a:xfrm>
            <a:off x="0" y="0"/>
            <a:ext cx="9143999" cy="1176867"/>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7" name="Rectangle 6"/>
          <p:cNvSpPr/>
          <p:nvPr userDrawn="1"/>
        </p:nvSpPr>
        <p:spPr bwMode="auto">
          <a:xfrm>
            <a:off x="0" y="0"/>
            <a:ext cx="9143999" cy="1176867"/>
          </a:xfrm>
          <a:prstGeom prst="rect">
            <a:avLst/>
          </a:prstGeom>
          <a:gradFill>
            <a:gsLst>
              <a:gs pos="0">
                <a:schemeClr val="bg2">
                  <a:alpha val="58000"/>
                </a:schemeClr>
              </a:gs>
              <a:gs pos="100000">
                <a:schemeClr val="bg1">
                  <a:alpha val="0"/>
                </a:schemeClr>
              </a:gs>
            </a:gsLst>
            <a:lin ang="5400000" scaled="0"/>
          </a:gra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3" name="Content Placeholder 2"/>
          <p:cNvSpPr>
            <a:spLocks noGrp="1"/>
          </p:cNvSpPr>
          <p:nvPr>
            <p:ph idx="1"/>
          </p:nvPr>
        </p:nvSpPr>
        <p:spPr bwMode="gray">
          <a:xfrm>
            <a:off x="556683" y="1202532"/>
            <a:ext cx="5429250" cy="34278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556683" y="90399"/>
            <a:ext cx="5437718" cy="737700"/>
          </a:xfrm>
        </p:spPr>
        <p:txBody>
          <a:bodyPr/>
          <a:lstStyle/>
          <a:p>
            <a:r>
              <a:rPr lang="en-US"/>
              <a:t>Click to edit Master title style</a:t>
            </a:r>
            <a:endParaRPr lang="en-US" dirty="0"/>
          </a:p>
        </p:txBody>
      </p:sp>
      <p:sp>
        <p:nvSpPr>
          <p:cNvPr id="9" name="Freeform 8"/>
          <p:cNvSpPr>
            <a:spLocks/>
          </p:cNvSpPr>
          <p:nvPr userDrawn="1"/>
        </p:nvSpPr>
        <p:spPr bwMode="auto">
          <a:xfrm>
            <a:off x="556682" y="895049"/>
            <a:ext cx="5437537" cy="85505"/>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 name="connsiteX0" fmla="*/ 11588 w 11588"/>
              <a:gd name="connsiteY0" fmla="*/ 0 h 10818"/>
              <a:gd name="connsiteX1" fmla="*/ 683 w 11588"/>
              <a:gd name="connsiteY1" fmla="*/ 818 h 10818"/>
              <a:gd name="connsiteX2" fmla="*/ 474 w 11588"/>
              <a:gd name="connsiteY2" fmla="*/ 10818 h 10818"/>
              <a:gd name="connsiteX3" fmla="*/ 302 w 11588"/>
              <a:gd name="connsiteY3" fmla="*/ 818 h 10818"/>
              <a:gd name="connsiteX4" fmla="*/ 0 w 11588"/>
              <a:gd name="connsiteY4" fmla="*/ 818 h 10818"/>
              <a:gd name="connsiteX0" fmla="*/ 11588 w 11588"/>
              <a:gd name="connsiteY0" fmla="*/ 499 h 10000"/>
              <a:gd name="connsiteX1" fmla="*/ 683 w 11588"/>
              <a:gd name="connsiteY1" fmla="*/ 0 h 10000"/>
              <a:gd name="connsiteX2" fmla="*/ 474 w 11588"/>
              <a:gd name="connsiteY2" fmla="*/ 10000 h 10000"/>
              <a:gd name="connsiteX3" fmla="*/ 302 w 11588"/>
              <a:gd name="connsiteY3" fmla="*/ 0 h 10000"/>
              <a:gd name="connsiteX4" fmla="*/ 0 w 11588"/>
              <a:gd name="connsiteY4" fmla="*/ 0 h 10000"/>
              <a:gd name="connsiteX0" fmla="*/ 11588 w 11588"/>
              <a:gd name="connsiteY0" fmla="*/ 0 h 10160"/>
              <a:gd name="connsiteX1" fmla="*/ 683 w 11588"/>
              <a:gd name="connsiteY1" fmla="*/ 160 h 10160"/>
              <a:gd name="connsiteX2" fmla="*/ 474 w 11588"/>
              <a:gd name="connsiteY2" fmla="*/ 10160 h 10160"/>
              <a:gd name="connsiteX3" fmla="*/ 302 w 11588"/>
              <a:gd name="connsiteY3" fmla="*/ 160 h 10160"/>
              <a:gd name="connsiteX4" fmla="*/ 0 w 11588"/>
              <a:gd name="connsiteY4" fmla="*/ 160 h 1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 h="10160">
                <a:moveTo>
                  <a:pt x="11588" y="0"/>
                </a:moveTo>
                <a:lnTo>
                  <a:pt x="683" y="160"/>
                </a:lnTo>
                <a:cubicBezTo>
                  <a:pt x="613" y="3493"/>
                  <a:pt x="544" y="6827"/>
                  <a:pt x="474" y="10160"/>
                </a:cubicBezTo>
                <a:cubicBezTo>
                  <a:pt x="417" y="6827"/>
                  <a:pt x="359" y="3493"/>
                  <a:pt x="302" y="160"/>
                </a:cubicBezTo>
                <a:lnTo>
                  <a:pt x="0" y="16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2"/>
          <p:cNvSpPr>
            <a:spLocks noGrp="1"/>
          </p:cNvSpPr>
          <p:nvPr>
            <p:ph idx="10"/>
          </p:nvPr>
        </p:nvSpPr>
        <p:spPr bwMode="gray">
          <a:xfrm>
            <a:off x="6402895" y="1213443"/>
            <a:ext cx="2476542" cy="3456093"/>
          </a:xfrm>
        </p:spPr>
        <p:txBody>
          <a:bodyPr/>
          <a:lstStyle>
            <a:lvl1pPr marL="0" indent="0" algn="ctr">
              <a:buNone/>
              <a:defRPr sz="4000" b="0">
                <a:solidFill>
                  <a:schemeClr val="accent1"/>
                </a:solidFill>
              </a:defRPr>
            </a:lvl1pPr>
            <a:lvl2pPr marL="0" indent="0" algn="ctr">
              <a:buNone/>
              <a:defRPr sz="2400" b="0">
                <a:solidFill>
                  <a:schemeClr val="accent3"/>
                </a:solidFill>
              </a:defRPr>
            </a:lvl2pPr>
            <a:lvl3pPr marL="800100" indent="0" algn="ctr">
              <a:buNone/>
              <a:defRPr>
                <a:solidFill>
                  <a:schemeClr val="bg1"/>
                </a:solidFill>
              </a:defRPr>
            </a:lvl3pPr>
            <a:lvl4pPr marL="1143000" indent="0" algn="ctr">
              <a:buNone/>
              <a:defRPr>
                <a:solidFill>
                  <a:schemeClr val="bg1"/>
                </a:solidFill>
              </a:defRPr>
            </a:lvl4pPr>
            <a:lvl5pPr marL="1543050" indent="0" algn="ctr">
              <a:buNone/>
              <a:defRPr>
                <a:solidFill>
                  <a:schemeClr val="bg1"/>
                </a:solidFill>
              </a:defRPr>
            </a:lvl5pPr>
          </a:lstStyle>
          <a:p>
            <a:pPr lvl="0"/>
            <a:r>
              <a:rPr lang="en-US"/>
              <a:t>Edit Master text styles</a:t>
            </a:r>
          </a:p>
          <a:p>
            <a:pPr lvl="1"/>
            <a:r>
              <a:rPr lang="en-US"/>
              <a:t>Second level</a:t>
            </a:r>
          </a:p>
        </p:txBody>
      </p:sp>
      <p:cxnSp>
        <p:nvCxnSpPr>
          <p:cNvPr id="11" name="Straight Connector 10"/>
          <p:cNvCxnSpPr/>
          <p:nvPr userDrawn="1"/>
        </p:nvCxnSpPr>
        <p:spPr bwMode="auto">
          <a:xfrm>
            <a:off x="6193536" y="1176867"/>
            <a:ext cx="0" cy="3492669"/>
          </a:xfrm>
          <a:prstGeom prst="line">
            <a:avLst/>
          </a:prstGeom>
          <a:solidFill>
            <a:schemeClr val="accent2"/>
          </a:solidFill>
          <a:ln w="3175" cap="sq"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40892445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590550" y="1666494"/>
            <a:ext cx="7958138" cy="29638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1"/>
          </p:nvPr>
        </p:nvSpPr>
        <p:spPr bwMode="gray">
          <a:xfrm>
            <a:off x="590550" y="1202531"/>
            <a:ext cx="7958138" cy="480060"/>
          </a:xfrm>
        </p:spPr>
        <p:txBody>
          <a:bodyPr anchor="t" anchorCtr="0"/>
          <a:lstStyle>
            <a:lvl1pPr marL="0" indent="0">
              <a:lnSpc>
                <a:spcPct val="95000"/>
              </a:lnSpc>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590550" y="1202532"/>
            <a:ext cx="3840480" cy="3427810"/>
          </a:xfrm>
        </p:spPr>
        <p:txBody>
          <a:bodyPr/>
          <a:lstStyle>
            <a:lvl1pPr>
              <a:spcBef>
                <a:spcPts val="1000"/>
              </a:spcBef>
              <a:defRPr sz="2000"/>
            </a:lvl1pPr>
            <a:lvl2pPr>
              <a:spcBef>
                <a:spcPts val="500"/>
              </a:spcBef>
              <a:defRPr sz="1800"/>
            </a:lvl2pPr>
            <a:lvl3pPr>
              <a:spcBef>
                <a:spcPts val="500"/>
              </a:spcBef>
              <a:defRPr sz="1600"/>
            </a:lvl3pPr>
            <a:lvl4pPr marL="1371600" indent="-228600">
              <a:spcBef>
                <a:spcPts val="500"/>
              </a:spcBef>
              <a:defRPr sz="1400"/>
            </a:lvl4pPr>
            <a:lvl5pPr marL="1714500" indent="-228600">
              <a:spcBef>
                <a:spcPts val="500"/>
              </a:spcBef>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4708208" y="1202532"/>
            <a:ext cx="3840480" cy="3427810"/>
          </a:xfrm>
        </p:spPr>
        <p:txBody>
          <a:bodyPr/>
          <a:lstStyle>
            <a:lvl1pPr>
              <a:spcBef>
                <a:spcPts val="1000"/>
              </a:spcBef>
              <a:defRPr sz="2000"/>
            </a:lvl1pPr>
            <a:lvl2pPr>
              <a:spcBef>
                <a:spcPts val="500"/>
              </a:spcBef>
              <a:defRPr sz="1800"/>
            </a:lvl2pPr>
            <a:lvl3pPr>
              <a:spcBef>
                <a:spcPts val="500"/>
              </a:spcBef>
              <a:defRPr sz="1600"/>
            </a:lvl3pPr>
            <a:lvl4pPr marL="1371600" indent="-228600">
              <a:spcBef>
                <a:spcPts val="500"/>
              </a:spcBef>
              <a:defRPr sz="1400"/>
            </a:lvl4pPr>
            <a:lvl5pPr marL="1714500" indent="-228600">
              <a:spcBef>
                <a:spcPts val="500"/>
              </a:spcBef>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2"/>
          <p:cNvSpPr>
            <a:spLocks noGrp="1"/>
          </p:cNvSpPr>
          <p:nvPr>
            <p:ph type="body" idx="1"/>
          </p:nvPr>
        </p:nvSpPr>
        <p:spPr bwMode="gray">
          <a:xfrm>
            <a:off x="590550" y="1200149"/>
            <a:ext cx="3840480" cy="480060"/>
          </a:xfrm>
          <a:noFill/>
          <a:ln w="9525">
            <a:noFill/>
            <a:miter lim="800000"/>
            <a:headEnd/>
            <a:tailEnd/>
          </a:ln>
          <a:effectLst/>
        </p:spPr>
        <p:txBody>
          <a:bodyPr vert="horz" wrap="square" lIns="0" tIns="45720" rIns="0" bIns="45720" numCol="1" anchor="t" anchorCtr="0" compatLnSpc="1">
            <a:prstTxWarp prst="textNoShape">
              <a:avLst/>
            </a:prstTxWarp>
          </a:bodyPr>
          <a:lstStyle>
            <a:lvl1pPr>
              <a:defRPr lang="en-US" sz="2000" b="1" dirty="0" smtClean="0">
                <a:solidFill>
                  <a:schemeClr val="accent4"/>
                </a:solidFill>
              </a:defRPr>
            </a:lvl1pPr>
          </a:lstStyle>
          <a:p>
            <a:pPr marL="0" lvl="0" indent="0">
              <a:buNone/>
            </a:pPr>
            <a:r>
              <a:rPr lang="en-US"/>
              <a:t>Edit Master text styles</a:t>
            </a:r>
          </a:p>
        </p:txBody>
      </p:sp>
      <p:sp>
        <p:nvSpPr>
          <p:cNvPr id="5" name="Content Placeholder 3"/>
          <p:cNvSpPr>
            <a:spLocks noGrp="1"/>
          </p:cNvSpPr>
          <p:nvPr>
            <p:ph sz="half" idx="2"/>
          </p:nvPr>
        </p:nvSpPr>
        <p:spPr bwMode="gray">
          <a:xfrm>
            <a:off x="590550" y="1666495"/>
            <a:ext cx="3840480" cy="2962656"/>
          </a:xfrm>
        </p:spPr>
        <p:txBody>
          <a:bodyPr/>
          <a:lstStyle>
            <a:lvl1pPr>
              <a:spcBef>
                <a:spcPts val="1000"/>
              </a:spcBef>
              <a:defRPr sz="2000"/>
            </a:lvl1pPr>
            <a:lvl2pPr>
              <a:spcBef>
                <a:spcPts val="500"/>
              </a:spcBef>
              <a:defRPr sz="1800"/>
            </a:lvl2pPr>
            <a:lvl3pPr>
              <a:spcBef>
                <a:spcPts val="500"/>
              </a:spcBef>
              <a:defRPr sz="1600"/>
            </a:lvl3pPr>
            <a:lvl4pPr>
              <a:spcBef>
                <a:spcPts val="500"/>
              </a:spcBef>
              <a:defRPr sz="1400"/>
            </a:lvl4pPr>
            <a:lvl5pPr marL="1714500" indent="-228600">
              <a:spcBef>
                <a:spcPts val="500"/>
              </a:spcBef>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3"/>
          </p:nvPr>
        </p:nvSpPr>
        <p:spPr bwMode="gray">
          <a:xfrm>
            <a:off x="4708208" y="1200149"/>
            <a:ext cx="3840480" cy="480060"/>
          </a:xfrm>
          <a:noFill/>
          <a:ln w="9525">
            <a:noFill/>
            <a:miter lim="800000"/>
            <a:headEnd/>
            <a:tailEnd/>
          </a:ln>
          <a:effectLst/>
        </p:spPr>
        <p:txBody>
          <a:bodyPr vert="horz" wrap="square" lIns="0" tIns="45720" rIns="0" bIns="45720" numCol="1" anchor="t" anchorCtr="0" compatLnSpc="1">
            <a:prstTxWarp prst="textNoShape">
              <a:avLst/>
            </a:prstTxWarp>
          </a:bodyPr>
          <a:lstStyle>
            <a:lvl1pPr>
              <a:defRPr lang="en-US" sz="2000" b="1" dirty="0" smtClean="0">
                <a:solidFill>
                  <a:schemeClr val="accent4"/>
                </a:solidFill>
              </a:defRPr>
            </a:lvl1pPr>
          </a:lstStyle>
          <a:p>
            <a:pPr marL="0" lvl="0" indent="0">
              <a:buNone/>
            </a:pPr>
            <a:r>
              <a:rPr lang="en-US"/>
              <a:t>Edit Master text styles</a:t>
            </a:r>
          </a:p>
        </p:txBody>
      </p:sp>
      <p:sp>
        <p:nvSpPr>
          <p:cNvPr id="7" name="Content Placeholder 5"/>
          <p:cNvSpPr>
            <a:spLocks noGrp="1"/>
          </p:cNvSpPr>
          <p:nvPr>
            <p:ph sz="quarter" idx="4"/>
          </p:nvPr>
        </p:nvSpPr>
        <p:spPr bwMode="gray">
          <a:xfrm>
            <a:off x="4708208" y="1666495"/>
            <a:ext cx="3840480" cy="2960274"/>
          </a:xfrm>
        </p:spPr>
        <p:txBody>
          <a:bodyPr/>
          <a:lstStyle>
            <a:lvl1pPr>
              <a:spcBef>
                <a:spcPts val="1000"/>
              </a:spcBef>
              <a:defRPr sz="2000"/>
            </a:lvl1pPr>
            <a:lvl2pPr>
              <a:spcBef>
                <a:spcPts val="500"/>
              </a:spcBef>
              <a:defRPr sz="1800"/>
            </a:lvl2pPr>
            <a:lvl3pPr>
              <a:spcBef>
                <a:spcPts val="500"/>
              </a:spcBef>
              <a:defRPr sz="1600"/>
            </a:lvl3pPr>
            <a:lvl4pPr>
              <a:spcBef>
                <a:spcPts val="500"/>
              </a:spcBef>
              <a:defRPr sz="1400"/>
            </a:lvl4pPr>
            <a:lvl5pPr marL="1714500" indent="-228600">
              <a:spcBef>
                <a:spcPts val="500"/>
              </a:spcBef>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Scree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1"/>
            <a:ext cx="9143997" cy="5142856"/>
          </a:xfrm>
          <a:prstGeom prst="rect">
            <a:avLst/>
          </a:prstGeom>
        </p:spPr>
      </p:pic>
      <p:sp>
        <p:nvSpPr>
          <p:cNvPr id="2" name="Title 1"/>
          <p:cNvSpPr>
            <a:spLocks noGrp="1"/>
          </p:cNvSpPr>
          <p:nvPr>
            <p:ph type="title"/>
          </p:nvPr>
        </p:nvSpPr>
        <p:spPr>
          <a:xfrm>
            <a:off x="590550" y="1896533"/>
            <a:ext cx="3981450" cy="1092200"/>
          </a:xfrm>
        </p:spPr>
        <p:txBody>
          <a:bodyPr/>
          <a:lstStyle>
            <a:lvl1pPr>
              <a:lnSpc>
                <a:spcPct val="85000"/>
              </a:lnSpc>
              <a:defRPr>
                <a:latin typeface="+mn-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594360" y="2988731"/>
            <a:ext cx="3977640" cy="338669"/>
          </a:xfrm>
        </p:spPr>
        <p:txBody>
          <a:bodyPr anchor="b" anchorCtr="0"/>
          <a:lstStyle>
            <a:lvl1pPr marL="0" indent="0">
              <a:buFontTx/>
              <a:buNone/>
              <a:defRPr sz="1600">
                <a:solidFill>
                  <a:schemeClr val="bg2">
                    <a:lumMod val="50000"/>
                  </a:schemeClr>
                </a:solidFill>
                <a:latin typeface="+mn-lt"/>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9" name="Content Placeholder 8"/>
          <p:cNvSpPr>
            <a:spLocks noGrp="1"/>
          </p:cNvSpPr>
          <p:nvPr>
            <p:ph sz="quarter" idx="11" hasCustomPrompt="1"/>
          </p:nvPr>
        </p:nvSpPr>
        <p:spPr>
          <a:xfrm>
            <a:off x="590550" y="3716867"/>
            <a:ext cx="2940050" cy="324908"/>
          </a:xfrm>
        </p:spPr>
        <p:txBody>
          <a:bodyPr/>
          <a:lstStyle>
            <a:lvl1pPr marL="0" indent="0">
              <a:buNone/>
              <a:defRPr sz="1200" baseline="0">
                <a:solidFill>
                  <a:schemeClr val="tx2"/>
                </a:solidFill>
                <a:latin typeface="+mn-lt"/>
              </a:defRPr>
            </a:lvl1pPr>
          </a:lstStyle>
          <a:p>
            <a:pPr lvl="0"/>
            <a:r>
              <a:rPr lang="en-US" dirty="0"/>
              <a:t>Click to edit Presenter name, title, date</a:t>
            </a:r>
          </a:p>
        </p:txBody>
      </p:sp>
    </p:spTree>
    <p:extLst>
      <p:ext uri="{BB962C8B-B14F-4D97-AF65-F5344CB8AC3E}">
        <p14:creationId xmlns:p14="http://schemas.microsoft.com/office/powerpoint/2010/main" val="3376552997"/>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0"/>
            <a:ext cx="9143999" cy="1176867"/>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3" name="Rectangle 2"/>
          <p:cNvSpPr/>
          <p:nvPr userDrawn="1"/>
        </p:nvSpPr>
        <p:spPr bwMode="auto">
          <a:xfrm>
            <a:off x="0" y="0"/>
            <a:ext cx="9143999" cy="1176867"/>
          </a:xfrm>
          <a:prstGeom prst="rect">
            <a:avLst/>
          </a:prstGeom>
          <a:gradFill>
            <a:gsLst>
              <a:gs pos="0">
                <a:schemeClr val="bg2">
                  <a:alpha val="58000"/>
                </a:schemeClr>
              </a:gs>
              <a:gs pos="100000">
                <a:schemeClr val="bg1">
                  <a:alpha val="0"/>
                </a:schemeClr>
              </a:gs>
            </a:gsLst>
            <a:lin ang="5400000" scaled="0"/>
          </a:gra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7184" y="184655"/>
            <a:ext cx="560616" cy="585812"/>
          </a:xfrm>
          <a:prstGeom prst="rect">
            <a:avLst/>
          </a:prstGeom>
        </p:spPr>
      </p:pic>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Scree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1"/>
            <a:ext cx="9143997" cy="5142856"/>
          </a:xfrm>
          <a:prstGeom prst="rect">
            <a:avLst/>
          </a:prstGeom>
        </p:spPr>
      </p:pic>
      <p:sp>
        <p:nvSpPr>
          <p:cNvPr id="2" name="Title 1"/>
          <p:cNvSpPr>
            <a:spLocks noGrp="1"/>
          </p:cNvSpPr>
          <p:nvPr>
            <p:ph type="title"/>
          </p:nvPr>
        </p:nvSpPr>
        <p:spPr>
          <a:xfrm>
            <a:off x="590550" y="1896533"/>
            <a:ext cx="3981450" cy="1092200"/>
          </a:xfrm>
        </p:spPr>
        <p:txBody>
          <a:bodyPr/>
          <a:lstStyle>
            <a:lvl1pPr>
              <a:lnSpc>
                <a:spcPct val="85000"/>
              </a:lnSpc>
              <a:defRPr>
                <a:latin typeface="+mn-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594360" y="2988731"/>
            <a:ext cx="3977640" cy="338669"/>
          </a:xfrm>
        </p:spPr>
        <p:txBody>
          <a:bodyPr anchor="b" anchorCtr="0"/>
          <a:lstStyle>
            <a:lvl1pPr marL="0" indent="0">
              <a:buFontTx/>
              <a:buNone/>
              <a:defRPr sz="1600">
                <a:solidFill>
                  <a:schemeClr val="bg2">
                    <a:lumMod val="50000"/>
                  </a:schemeClr>
                </a:solidFill>
                <a:latin typeface="+mn-lt"/>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9" name="Content Placeholder 8"/>
          <p:cNvSpPr>
            <a:spLocks noGrp="1"/>
          </p:cNvSpPr>
          <p:nvPr>
            <p:ph sz="quarter" idx="11" hasCustomPrompt="1"/>
          </p:nvPr>
        </p:nvSpPr>
        <p:spPr>
          <a:xfrm>
            <a:off x="590550" y="3716867"/>
            <a:ext cx="2940050" cy="324908"/>
          </a:xfrm>
        </p:spPr>
        <p:txBody>
          <a:bodyPr/>
          <a:lstStyle>
            <a:lvl1pPr marL="0" indent="0">
              <a:buNone/>
              <a:defRPr sz="1200" baseline="0">
                <a:solidFill>
                  <a:schemeClr val="tx2"/>
                </a:solidFill>
                <a:latin typeface="+mn-lt"/>
              </a:defRPr>
            </a:lvl1pPr>
          </a:lstStyle>
          <a:p>
            <a:pPr lvl="0"/>
            <a:r>
              <a:rPr lang="en-US" dirty="0"/>
              <a:t>Click to edit Presenter name, title, date</a:t>
            </a:r>
          </a:p>
        </p:txBody>
      </p:sp>
    </p:spTree>
    <p:extLst>
      <p:ext uri="{BB962C8B-B14F-4D97-AF65-F5344CB8AC3E}">
        <p14:creationId xmlns:p14="http://schemas.microsoft.com/office/powerpoint/2010/main" val="337655299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Scree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1"/>
            <a:ext cx="9143997" cy="5142855"/>
          </a:xfrm>
          <a:prstGeom prst="rect">
            <a:avLst/>
          </a:prstGeom>
        </p:spPr>
      </p:pic>
      <p:sp>
        <p:nvSpPr>
          <p:cNvPr id="2" name="Title 1"/>
          <p:cNvSpPr>
            <a:spLocks noGrp="1"/>
          </p:cNvSpPr>
          <p:nvPr>
            <p:ph type="title"/>
          </p:nvPr>
        </p:nvSpPr>
        <p:spPr>
          <a:xfrm>
            <a:off x="590550" y="1896533"/>
            <a:ext cx="3981450" cy="1092200"/>
          </a:xfrm>
        </p:spPr>
        <p:txBody>
          <a:bodyPr/>
          <a:lstStyle>
            <a:lvl1pPr>
              <a:lnSpc>
                <a:spcPct val="85000"/>
              </a:lnSpc>
              <a:defRPr>
                <a:latin typeface="+mn-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594360" y="2988731"/>
            <a:ext cx="3977640" cy="338669"/>
          </a:xfrm>
        </p:spPr>
        <p:txBody>
          <a:bodyPr anchor="b" anchorCtr="0"/>
          <a:lstStyle>
            <a:lvl1pPr marL="0" indent="0">
              <a:buFontTx/>
              <a:buNone/>
              <a:defRPr sz="1600">
                <a:solidFill>
                  <a:schemeClr val="bg2">
                    <a:lumMod val="50000"/>
                  </a:schemeClr>
                </a:solidFill>
                <a:latin typeface="+mn-lt"/>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9" name="Content Placeholder 8"/>
          <p:cNvSpPr>
            <a:spLocks noGrp="1"/>
          </p:cNvSpPr>
          <p:nvPr>
            <p:ph sz="quarter" idx="11" hasCustomPrompt="1"/>
          </p:nvPr>
        </p:nvSpPr>
        <p:spPr>
          <a:xfrm>
            <a:off x="590550" y="3716867"/>
            <a:ext cx="2940050" cy="324908"/>
          </a:xfrm>
        </p:spPr>
        <p:txBody>
          <a:bodyPr/>
          <a:lstStyle>
            <a:lvl1pPr marL="0" indent="0">
              <a:buNone/>
              <a:defRPr sz="1200" baseline="0">
                <a:solidFill>
                  <a:schemeClr val="tx2"/>
                </a:solidFill>
                <a:latin typeface="+mn-lt"/>
              </a:defRPr>
            </a:lvl1pPr>
          </a:lstStyle>
          <a:p>
            <a:pPr lvl="0"/>
            <a:r>
              <a:rPr lang="en-US" dirty="0"/>
              <a:t>Click to edit Presenter name, title, date</a:t>
            </a:r>
          </a:p>
        </p:txBody>
      </p:sp>
    </p:spTree>
    <p:extLst>
      <p:ext uri="{BB962C8B-B14F-4D97-AF65-F5344CB8AC3E}">
        <p14:creationId xmlns:p14="http://schemas.microsoft.com/office/powerpoint/2010/main" val="365021786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Title 3"/>
          <p:cNvSpPr>
            <a:spLocks noGrp="1"/>
          </p:cNvSpPr>
          <p:nvPr>
            <p:ph type="title"/>
          </p:nvPr>
        </p:nvSpPr>
        <p:spPr>
          <a:xfrm>
            <a:off x="590550" y="1200150"/>
            <a:ext cx="4654708" cy="1272117"/>
          </a:xfrm>
        </p:spPr>
        <p:txBody>
          <a:bodyPr/>
          <a:lstStyle>
            <a:lvl1pPr>
              <a:defRPr>
                <a:solidFill>
                  <a:schemeClr val="accent3"/>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594360" y="2929466"/>
            <a:ext cx="4654708" cy="602403"/>
          </a:xfrm>
        </p:spPr>
        <p:txBody>
          <a:bodyPr/>
          <a:lstStyle>
            <a:lvl1pPr marL="0" indent="0">
              <a:buFontTx/>
              <a:buNone/>
              <a:defRPr sz="1800">
                <a:solidFill>
                  <a:schemeClr val="accent4"/>
                </a:solidFill>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7" name="Freeform 6"/>
          <p:cNvSpPr>
            <a:spLocks/>
          </p:cNvSpPr>
          <p:nvPr userDrawn="1"/>
        </p:nvSpPr>
        <p:spPr bwMode="auto">
          <a:xfrm>
            <a:off x="556682" y="2682355"/>
            <a:ext cx="4692386" cy="84158"/>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 h="10000">
                <a:moveTo>
                  <a:pt x="5902" y="188"/>
                </a:moveTo>
                <a:lnTo>
                  <a:pt x="403" y="0"/>
                </a:lnTo>
                <a:lnTo>
                  <a:pt x="280" y="10000"/>
                </a:lnTo>
                <a:lnTo>
                  <a:pt x="178"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7184" y="184655"/>
            <a:ext cx="560616" cy="585812"/>
          </a:xfrm>
          <a:prstGeom prst="rect">
            <a:avLst/>
          </a:prstGeom>
        </p:spPr>
      </p:pic>
      <p:sp>
        <p:nvSpPr>
          <p:cNvPr id="3" name="Picture Placeholder 2"/>
          <p:cNvSpPr>
            <a:spLocks noGrp="1"/>
          </p:cNvSpPr>
          <p:nvPr>
            <p:ph type="pic" sz="quarter" idx="11" hasCustomPrompt="1"/>
          </p:nvPr>
        </p:nvSpPr>
        <p:spPr>
          <a:xfrm>
            <a:off x="5503333" y="0"/>
            <a:ext cx="3640667" cy="5143499"/>
          </a:xfrm>
          <a:pattFill prst="pct80">
            <a:fgClr>
              <a:schemeClr val="bg2"/>
            </a:fgClr>
            <a:bgClr>
              <a:schemeClr val="bg2">
                <a:lumMod val="50000"/>
              </a:schemeClr>
            </a:bgClr>
          </a:pattFill>
          <a:ln w="9525">
            <a:noFill/>
            <a:miter lim="800000"/>
            <a:headEnd/>
            <a:tailEnd/>
          </a:ln>
          <a:effectLst/>
        </p:spPr>
        <p:txBody>
          <a:bodyPr vert="horz" wrap="square" lIns="0" tIns="45720" rIns="640080" bIns="1828800" numCol="1" anchor="ctr" anchorCtr="0" compatLnSpc="1">
            <a:prstTxWarp prst="textNoShape">
              <a:avLst/>
            </a:prstTxWarp>
          </a:bodyPr>
          <a:lstStyle>
            <a:lvl1pPr algn="ctr">
              <a:defRPr lang="en-US" baseline="0" dirty="0" smtClean="0">
                <a:solidFill>
                  <a:schemeClr val="tx1"/>
                </a:solidFill>
              </a:defRPr>
            </a:lvl1pPr>
          </a:lstStyle>
          <a:p>
            <a:pPr marL="0" lvl="0" indent="0" algn="r">
              <a:buNone/>
            </a:pPr>
            <a:r>
              <a:rPr lang="en-US" dirty="0"/>
              <a:t>Place Section</a:t>
            </a:r>
            <a:br>
              <a:rPr lang="en-US" dirty="0"/>
            </a:br>
            <a:r>
              <a:rPr lang="en-US" dirty="0"/>
              <a:t>Photo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682" y="4378289"/>
            <a:ext cx="2346193" cy="612228"/>
          </a:xfrm>
          <a:prstGeom prst="rect">
            <a:avLst/>
          </a:prstGeom>
        </p:spPr>
      </p:pic>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10"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r="9426" b="18082"/>
          <a:stretch/>
        </p:blipFill>
        <p:spPr bwMode="gray">
          <a:xfrm>
            <a:off x="0" y="0"/>
            <a:ext cx="9144000" cy="5143500"/>
          </a:xfrm>
          <a:prstGeom prst="rect">
            <a:avLst/>
          </a:prstGeom>
          <a:noFill/>
          <a:ln w="9525">
            <a:noFill/>
            <a:miter lim="800000"/>
            <a:headEnd/>
            <a:tailEnd/>
          </a:ln>
          <a:effectLst/>
        </p:spPr>
      </p:pic>
      <p:sp>
        <p:nvSpPr>
          <p:cNvPr id="9" name="Rectangle 8"/>
          <p:cNvSpPr/>
          <p:nvPr userDrawn="1"/>
        </p:nvSpPr>
        <p:spPr bwMode="auto">
          <a:xfrm>
            <a:off x="0" y="0"/>
            <a:ext cx="9144000" cy="5143500"/>
          </a:xfrm>
          <a:prstGeom prst="rect">
            <a:avLst/>
          </a:prstGeom>
          <a:gradFill flip="none" rotWithShape="1">
            <a:gsLst>
              <a:gs pos="100000">
                <a:schemeClr val="tx2">
                  <a:alpha val="80000"/>
                </a:schemeClr>
              </a:gs>
              <a:gs pos="0">
                <a:schemeClr val="accent3">
                  <a:alpha val="0"/>
                </a:schemeClr>
              </a:gs>
            </a:gsLst>
            <a:lin ang="10800000" scaled="1"/>
            <a:tileRect/>
          </a:gradFill>
          <a:ln w="12700" cap="sq" algn="ctr">
            <a:noFill/>
            <a:miter lim="800000"/>
            <a:headEnd/>
            <a:tailEnd/>
          </a:ln>
          <a:effectLst/>
        </p:spPr>
        <p:txBody>
          <a:bodyPr wrap="square" lIns="0" rIns="0" rtlCol="0" anchor="ctr"/>
          <a:lstStyle/>
          <a:p>
            <a:pPr lvl="0">
              <a:spcBef>
                <a:spcPts val="1080"/>
              </a:spcBef>
            </a:pPr>
            <a:endParaRPr lang="en-US" sz="1600" dirty="0">
              <a:solidFill>
                <a:schemeClr val="bg1"/>
              </a:solidFill>
              <a:latin typeface="+mn-lt"/>
            </a:endParaRPr>
          </a:p>
        </p:txBody>
      </p:sp>
      <p:sp>
        <p:nvSpPr>
          <p:cNvPr id="4" name="Title 3"/>
          <p:cNvSpPr>
            <a:spLocks noGrp="1"/>
          </p:cNvSpPr>
          <p:nvPr>
            <p:ph type="title"/>
          </p:nvPr>
        </p:nvSpPr>
        <p:spPr>
          <a:xfrm>
            <a:off x="590550" y="73609"/>
            <a:ext cx="4654708" cy="1272117"/>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594360" y="1802925"/>
            <a:ext cx="4654708" cy="602403"/>
          </a:xfrm>
        </p:spPr>
        <p:txBody>
          <a:bodyPr/>
          <a:lstStyle>
            <a:lvl1pPr marL="0" indent="0">
              <a:buFontTx/>
              <a:buNone/>
              <a:defRPr sz="1800">
                <a:solidFill>
                  <a:schemeClr val="accent1"/>
                </a:solidFill>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7" name="Freeform 6"/>
          <p:cNvSpPr>
            <a:spLocks/>
          </p:cNvSpPr>
          <p:nvPr userDrawn="1"/>
        </p:nvSpPr>
        <p:spPr bwMode="auto">
          <a:xfrm>
            <a:off x="556682" y="1555814"/>
            <a:ext cx="4692386" cy="84158"/>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 h="10000">
                <a:moveTo>
                  <a:pt x="5902" y="188"/>
                </a:moveTo>
                <a:lnTo>
                  <a:pt x="403" y="0"/>
                </a:lnTo>
                <a:lnTo>
                  <a:pt x="280" y="10000"/>
                </a:lnTo>
                <a:lnTo>
                  <a:pt x="178"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682" y="4378289"/>
            <a:ext cx="2346193" cy="612229"/>
          </a:xfrm>
          <a:prstGeom prst="rect">
            <a:avLst/>
          </a:prstGeom>
        </p:spPr>
      </p:pic>
    </p:spTree>
    <p:extLst>
      <p:ext uri="{BB962C8B-B14F-4D97-AF65-F5344CB8AC3E}">
        <p14:creationId xmlns:p14="http://schemas.microsoft.com/office/powerpoint/2010/main" val="117586737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10"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t="7293" b="2218"/>
          <a:stretch/>
        </p:blipFill>
        <p:spPr bwMode="gray">
          <a:xfrm>
            <a:off x="0" y="0"/>
            <a:ext cx="9144000" cy="5143500"/>
          </a:xfrm>
          <a:prstGeom prst="rect">
            <a:avLst/>
          </a:prstGeom>
          <a:noFill/>
          <a:ln w="9525">
            <a:noFill/>
            <a:miter lim="800000"/>
            <a:headEnd/>
            <a:tailEnd/>
          </a:ln>
          <a:effectLst/>
        </p:spPr>
      </p:pic>
      <p:sp>
        <p:nvSpPr>
          <p:cNvPr id="9" name="Rectangle 8"/>
          <p:cNvSpPr/>
          <p:nvPr userDrawn="1"/>
        </p:nvSpPr>
        <p:spPr bwMode="auto">
          <a:xfrm>
            <a:off x="395022" y="0"/>
            <a:ext cx="8748980" cy="5143500"/>
          </a:xfrm>
          <a:prstGeom prst="rect">
            <a:avLst/>
          </a:prstGeom>
          <a:gradFill flip="none" rotWithShape="1">
            <a:gsLst>
              <a:gs pos="100000">
                <a:schemeClr val="tx2">
                  <a:alpha val="80000"/>
                </a:schemeClr>
              </a:gs>
              <a:gs pos="0">
                <a:schemeClr val="accent3">
                  <a:alpha val="0"/>
                </a:schemeClr>
              </a:gs>
            </a:gsLst>
            <a:lin ang="0" scaled="1"/>
            <a:tileRect/>
          </a:gradFill>
          <a:ln w="12700" cap="sq" algn="ctr">
            <a:noFill/>
            <a:miter lim="800000"/>
            <a:headEnd/>
            <a:tailEnd/>
          </a:ln>
          <a:effectLst/>
        </p:spPr>
        <p:txBody>
          <a:bodyPr wrap="square" lIns="0" rIns="0" rtlCol="0" anchor="ctr"/>
          <a:lstStyle/>
          <a:p>
            <a:pPr algn="ctr">
              <a:spcBef>
                <a:spcPts val="1080"/>
              </a:spcBef>
            </a:pPr>
            <a:endParaRPr lang="en-US" sz="1600" dirty="0">
              <a:solidFill>
                <a:schemeClr val="bg1"/>
              </a:solidFill>
              <a:latin typeface="+mn-lt"/>
            </a:endParaRPr>
          </a:p>
        </p:txBody>
      </p:sp>
      <p:sp>
        <p:nvSpPr>
          <p:cNvPr id="4" name="Title 3"/>
          <p:cNvSpPr>
            <a:spLocks noGrp="1"/>
          </p:cNvSpPr>
          <p:nvPr>
            <p:ph type="title"/>
          </p:nvPr>
        </p:nvSpPr>
        <p:spPr>
          <a:xfrm>
            <a:off x="4239683" y="534467"/>
            <a:ext cx="4654708" cy="1272117"/>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243493" y="2263783"/>
            <a:ext cx="4654708" cy="602403"/>
          </a:xfrm>
        </p:spPr>
        <p:txBody>
          <a:bodyPr/>
          <a:lstStyle>
            <a:lvl1pPr marL="0" indent="0">
              <a:buFontTx/>
              <a:buNone/>
              <a:defRPr sz="1800">
                <a:solidFill>
                  <a:schemeClr val="accent1"/>
                </a:solidFill>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7" name="Freeform 6"/>
          <p:cNvSpPr>
            <a:spLocks/>
          </p:cNvSpPr>
          <p:nvPr userDrawn="1"/>
        </p:nvSpPr>
        <p:spPr bwMode="auto">
          <a:xfrm>
            <a:off x="4205815" y="2016672"/>
            <a:ext cx="4692386" cy="84158"/>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 h="10000">
                <a:moveTo>
                  <a:pt x="5902" y="188"/>
                </a:moveTo>
                <a:lnTo>
                  <a:pt x="403" y="0"/>
                </a:lnTo>
                <a:lnTo>
                  <a:pt x="280" y="10000"/>
                </a:lnTo>
                <a:lnTo>
                  <a:pt x="178"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2008" y="4378289"/>
            <a:ext cx="2346193" cy="612229"/>
          </a:xfrm>
          <a:prstGeom prst="rect">
            <a:avLst/>
          </a:prstGeom>
        </p:spPr>
      </p:pic>
    </p:spTree>
    <p:extLst>
      <p:ext uri="{BB962C8B-B14F-4D97-AF65-F5344CB8AC3E}">
        <p14:creationId xmlns:p14="http://schemas.microsoft.com/office/powerpoint/2010/main" val="404946673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spTree>
      <p:nvGrpSpPr>
        <p:cNvPr id="1" name=""/>
        <p:cNvGrpSpPr/>
        <p:nvPr/>
      </p:nvGrpSpPr>
      <p:grpSpPr>
        <a:xfrm>
          <a:off x="0" y="0"/>
          <a:ext cx="0" cy="0"/>
          <a:chOff x="0" y="0"/>
          <a:chExt cx="0" cy="0"/>
        </a:xfrm>
      </p:grpSpPr>
      <p:pic>
        <p:nvPicPr>
          <p:cNvPr id="11"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l="392" t="15931"/>
          <a:stretch/>
        </p:blipFill>
        <p:spPr bwMode="gray">
          <a:xfrm>
            <a:off x="0" y="0"/>
            <a:ext cx="9144000" cy="5143500"/>
          </a:xfrm>
          <a:prstGeom prst="rect">
            <a:avLst/>
          </a:prstGeom>
          <a:noFill/>
          <a:ln w="9525">
            <a:noFill/>
            <a:miter lim="800000"/>
            <a:headEnd/>
            <a:tailEnd/>
          </a:ln>
          <a:effectLst/>
        </p:spPr>
      </p:pic>
      <p:sp>
        <p:nvSpPr>
          <p:cNvPr id="12" name="Rectangle 11"/>
          <p:cNvSpPr/>
          <p:nvPr userDrawn="1"/>
        </p:nvSpPr>
        <p:spPr bwMode="auto">
          <a:xfrm>
            <a:off x="276625" y="0"/>
            <a:ext cx="8867377" cy="5143500"/>
          </a:xfrm>
          <a:prstGeom prst="rect">
            <a:avLst/>
          </a:prstGeom>
          <a:gradFill flip="none" rotWithShape="1">
            <a:gsLst>
              <a:gs pos="43000">
                <a:schemeClr val="tx2">
                  <a:alpha val="79000"/>
                </a:schemeClr>
              </a:gs>
              <a:gs pos="0">
                <a:schemeClr val="accent3">
                  <a:alpha val="0"/>
                </a:schemeClr>
              </a:gs>
            </a:gsLst>
            <a:lin ang="0" scaled="1"/>
            <a:tileRect/>
          </a:gradFill>
          <a:ln w="12700" cap="sq" algn="ctr">
            <a:noFill/>
            <a:miter lim="800000"/>
            <a:headEnd/>
            <a:tailEnd/>
          </a:ln>
          <a:effectLst/>
        </p:spPr>
        <p:txBody>
          <a:bodyPr wrap="square" lIns="0" rIns="0" rtlCol="0" anchor="ctr"/>
          <a:lstStyle/>
          <a:p>
            <a:pPr algn="ctr">
              <a:spcBef>
                <a:spcPts val="1080"/>
              </a:spcBef>
            </a:pPr>
            <a:endParaRPr lang="en-US" sz="1600" dirty="0">
              <a:solidFill>
                <a:schemeClr val="bg1"/>
              </a:solidFill>
              <a:latin typeface="+mn-lt"/>
            </a:endParaRPr>
          </a:p>
        </p:txBody>
      </p:sp>
      <p:sp>
        <p:nvSpPr>
          <p:cNvPr id="4" name="Title 3"/>
          <p:cNvSpPr>
            <a:spLocks noGrp="1"/>
          </p:cNvSpPr>
          <p:nvPr>
            <p:ph type="title"/>
          </p:nvPr>
        </p:nvSpPr>
        <p:spPr>
          <a:xfrm>
            <a:off x="4239683" y="1200150"/>
            <a:ext cx="4654708" cy="1272117"/>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243493" y="2929466"/>
            <a:ext cx="4654708" cy="602403"/>
          </a:xfrm>
        </p:spPr>
        <p:txBody>
          <a:bodyPr/>
          <a:lstStyle>
            <a:lvl1pPr marL="0" indent="0">
              <a:buFontTx/>
              <a:buNone/>
              <a:defRPr sz="1800">
                <a:solidFill>
                  <a:schemeClr val="accent1"/>
                </a:solidFill>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7" name="Freeform 6"/>
          <p:cNvSpPr>
            <a:spLocks/>
          </p:cNvSpPr>
          <p:nvPr userDrawn="1"/>
        </p:nvSpPr>
        <p:spPr bwMode="auto">
          <a:xfrm>
            <a:off x="4205815" y="2682355"/>
            <a:ext cx="4692386" cy="84158"/>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 h="10000">
                <a:moveTo>
                  <a:pt x="5902" y="188"/>
                </a:moveTo>
                <a:lnTo>
                  <a:pt x="403" y="0"/>
                </a:lnTo>
                <a:lnTo>
                  <a:pt x="280" y="10000"/>
                </a:lnTo>
                <a:lnTo>
                  <a:pt x="178"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2008" y="4378289"/>
            <a:ext cx="2346193" cy="612229"/>
          </a:xfrm>
          <a:prstGeom prst="rect">
            <a:avLst/>
          </a:prstGeom>
        </p:spPr>
      </p:pic>
    </p:spTree>
    <p:extLst>
      <p:ext uri="{BB962C8B-B14F-4D97-AF65-F5344CB8AC3E}">
        <p14:creationId xmlns:p14="http://schemas.microsoft.com/office/powerpoint/2010/main" val="306159560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spTree>
      <p:nvGrpSpPr>
        <p:cNvPr id="1" name=""/>
        <p:cNvGrpSpPr/>
        <p:nvPr/>
      </p:nvGrpSpPr>
      <p:grpSpPr>
        <a:xfrm>
          <a:off x="0" y="0"/>
          <a:ext cx="0" cy="0"/>
          <a:chOff x="0" y="0"/>
          <a:chExt cx="0" cy="0"/>
        </a:xfrm>
      </p:grpSpPr>
      <p:pic>
        <p:nvPicPr>
          <p:cNvPr id="10"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l="19628" t="16083" b="16083"/>
          <a:stretch/>
        </p:blipFill>
        <p:spPr bwMode="gray">
          <a:xfrm>
            <a:off x="0" y="-1"/>
            <a:ext cx="9144000" cy="5143501"/>
          </a:xfrm>
          <a:prstGeom prst="rect">
            <a:avLst/>
          </a:prstGeom>
          <a:noFill/>
          <a:ln w="9525">
            <a:noFill/>
            <a:miter lim="800000"/>
            <a:headEnd/>
            <a:tailEnd/>
          </a:ln>
          <a:effectLst/>
        </p:spPr>
      </p:pic>
      <p:sp>
        <p:nvSpPr>
          <p:cNvPr id="9" name="Rectangle 8"/>
          <p:cNvSpPr/>
          <p:nvPr userDrawn="1"/>
        </p:nvSpPr>
        <p:spPr bwMode="auto">
          <a:xfrm>
            <a:off x="3649133" y="0"/>
            <a:ext cx="5494867" cy="5143500"/>
          </a:xfrm>
          <a:prstGeom prst="rect">
            <a:avLst/>
          </a:prstGeom>
          <a:solidFill>
            <a:schemeClr val="tx2">
              <a:alpha val="80000"/>
            </a:schemeClr>
          </a:solidFill>
          <a:ln w="12700" cap="sq" algn="ctr">
            <a:noFill/>
            <a:miter lim="800000"/>
            <a:headEnd/>
            <a:tailEnd/>
          </a:ln>
          <a:effectLst/>
        </p:spPr>
        <p:txBody>
          <a:bodyPr wrap="square" lIns="0" rIns="0" rtlCol="0" anchor="ctr"/>
          <a:lstStyle/>
          <a:p>
            <a:pPr lvl="0">
              <a:spcBef>
                <a:spcPts val="1080"/>
              </a:spcBef>
            </a:pPr>
            <a:endParaRPr lang="en-US" sz="1600" dirty="0">
              <a:solidFill>
                <a:schemeClr val="bg1"/>
              </a:solidFill>
              <a:latin typeface="+mn-lt"/>
            </a:endParaRPr>
          </a:p>
        </p:txBody>
      </p:sp>
      <p:sp>
        <p:nvSpPr>
          <p:cNvPr id="4" name="Title 3"/>
          <p:cNvSpPr>
            <a:spLocks noGrp="1"/>
          </p:cNvSpPr>
          <p:nvPr>
            <p:ph type="title"/>
          </p:nvPr>
        </p:nvSpPr>
        <p:spPr>
          <a:xfrm>
            <a:off x="4239683" y="1200150"/>
            <a:ext cx="4654708" cy="1272117"/>
          </a:xfrm>
        </p:spPr>
        <p:txBody>
          <a:bodyPr/>
          <a:lstStyle>
            <a:lvl1pPr>
              <a:defRPr>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243493" y="2929466"/>
            <a:ext cx="4654708" cy="602403"/>
          </a:xfrm>
        </p:spPr>
        <p:txBody>
          <a:bodyPr/>
          <a:lstStyle>
            <a:lvl1pPr marL="0" indent="0">
              <a:buFontTx/>
              <a:buNone/>
              <a:defRPr sz="1800">
                <a:solidFill>
                  <a:schemeClr val="accent1"/>
                </a:solidFill>
              </a:defRPr>
            </a:lvl1pPr>
            <a:lvl2pPr marL="400050" indent="0">
              <a:buFontTx/>
              <a:buNone/>
              <a:defRPr/>
            </a:lvl2pPr>
            <a:lvl3pPr marL="800100" indent="0">
              <a:buFontTx/>
              <a:buNone/>
              <a:defRPr/>
            </a:lvl3pPr>
            <a:lvl4pPr marL="1143000" indent="0">
              <a:buFontTx/>
              <a:buNone/>
              <a:defRPr/>
            </a:lvl4pPr>
            <a:lvl5pPr marL="1543050" indent="0">
              <a:buFontTx/>
              <a:buNone/>
              <a:defRPr/>
            </a:lvl5pPr>
          </a:lstStyle>
          <a:p>
            <a:pPr lvl="0"/>
            <a:r>
              <a:rPr lang="en-US"/>
              <a:t>Edit Master text styles</a:t>
            </a:r>
          </a:p>
        </p:txBody>
      </p:sp>
      <p:sp>
        <p:nvSpPr>
          <p:cNvPr id="7" name="Freeform 6"/>
          <p:cNvSpPr>
            <a:spLocks/>
          </p:cNvSpPr>
          <p:nvPr userDrawn="1"/>
        </p:nvSpPr>
        <p:spPr bwMode="auto">
          <a:xfrm>
            <a:off x="4205815" y="2682355"/>
            <a:ext cx="4692386" cy="84158"/>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 name="connsiteX0" fmla="*/ 10000 w 10000"/>
              <a:gd name="connsiteY0" fmla="*/ 0 h 10000"/>
              <a:gd name="connsiteX1" fmla="*/ 5902 w 10000"/>
              <a:gd name="connsiteY1" fmla="*/ 188 h 10000"/>
              <a:gd name="connsiteX2" fmla="*/ 403 w 10000"/>
              <a:gd name="connsiteY2" fmla="*/ 0 h 10000"/>
              <a:gd name="connsiteX3" fmla="*/ 280 w 10000"/>
              <a:gd name="connsiteY3" fmla="*/ 10000 h 10000"/>
              <a:gd name="connsiteX4" fmla="*/ 178 w 10000"/>
              <a:gd name="connsiteY4" fmla="*/ 0 h 10000"/>
              <a:gd name="connsiteX5" fmla="*/ 0 w 10000"/>
              <a:gd name="connsiteY5" fmla="*/ 0 h 10000"/>
              <a:gd name="connsiteX0" fmla="*/ 5902 w 5902"/>
              <a:gd name="connsiteY0" fmla="*/ 188 h 10000"/>
              <a:gd name="connsiteX1" fmla="*/ 403 w 5902"/>
              <a:gd name="connsiteY1" fmla="*/ 0 h 10000"/>
              <a:gd name="connsiteX2" fmla="*/ 280 w 5902"/>
              <a:gd name="connsiteY2" fmla="*/ 10000 h 10000"/>
              <a:gd name="connsiteX3" fmla="*/ 178 w 5902"/>
              <a:gd name="connsiteY3" fmla="*/ 0 h 10000"/>
              <a:gd name="connsiteX4" fmla="*/ 0 w 59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 h="10000">
                <a:moveTo>
                  <a:pt x="5902" y="188"/>
                </a:moveTo>
                <a:lnTo>
                  <a:pt x="403" y="0"/>
                </a:lnTo>
                <a:lnTo>
                  <a:pt x="280" y="10000"/>
                </a:lnTo>
                <a:lnTo>
                  <a:pt x="178"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2008" y="4378289"/>
            <a:ext cx="2346193" cy="612229"/>
          </a:xfrm>
          <a:prstGeom prst="rect">
            <a:avLst/>
          </a:prstGeom>
        </p:spPr>
      </p:pic>
    </p:spTree>
    <p:extLst>
      <p:ext uri="{BB962C8B-B14F-4D97-AF65-F5344CB8AC3E}">
        <p14:creationId xmlns:p14="http://schemas.microsoft.com/office/powerpoint/2010/main" val="95605703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auto">
          <a:xfrm>
            <a:off x="0" y="0"/>
            <a:ext cx="9143999" cy="1176867"/>
          </a:xfrm>
          <a:prstGeom prst="rect">
            <a:avLst/>
          </a:prstGeom>
          <a:gradFill>
            <a:gsLst>
              <a:gs pos="0">
                <a:schemeClr val="bg2">
                  <a:alpha val="58000"/>
                </a:schemeClr>
              </a:gs>
              <a:gs pos="100000">
                <a:schemeClr val="bg1">
                  <a:alpha val="0"/>
                </a:schemeClr>
              </a:gs>
            </a:gsLst>
            <a:lin ang="5400000" scaled="0"/>
          </a:gra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553986" name="Rectangle 2"/>
          <p:cNvSpPr>
            <a:spLocks noGrp="1" noChangeArrowheads="1"/>
          </p:cNvSpPr>
          <p:nvPr>
            <p:ph type="title"/>
          </p:nvPr>
        </p:nvSpPr>
        <p:spPr bwMode="gray">
          <a:xfrm>
            <a:off x="556682" y="90399"/>
            <a:ext cx="7791451" cy="7377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p>
            <a:pPr lvl="0"/>
            <a:r>
              <a:rPr lang="en-US"/>
              <a:t>Click to edit Master title style</a:t>
            </a:r>
            <a:endParaRPr lang="en-US" dirty="0"/>
          </a:p>
        </p:txBody>
      </p:sp>
      <p:sp>
        <p:nvSpPr>
          <p:cNvPr id="553987" name="Rectangle 3"/>
          <p:cNvSpPr>
            <a:spLocks noGrp="1" noChangeArrowheads="1"/>
          </p:cNvSpPr>
          <p:nvPr>
            <p:ph type="body" idx="1"/>
          </p:nvPr>
        </p:nvSpPr>
        <p:spPr bwMode="gray">
          <a:xfrm>
            <a:off x="556683" y="1202532"/>
            <a:ext cx="7943850" cy="342781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3996" name="Text Box 12"/>
          <p:cNvSpPr txBox="1">
            <a:spLocks noChangeArrowheads="1"/>
          </p:cNvSpPr>
          <p:nvPr/>
        </p:nvSpPr>
        <p:spPr bwMode="gray">
          <a:xfrm>
            <a:off x="556682" y="4877306"/>
            <a:ext cx="5600700" cy="225028"/>
          </a:xfrm>
          <a:prstGeom prst="rect">
            <a:avLst/>
          </a:prstGeom>
          <a:noFill/>
          <a:ln w="9525" algn="ctr">
            <a:noFill/>
            <a:miter lim="800000"/>
            <a:headEnd/>
            <a:tailEnd/>
          </a:ln>
          <a:effectLst/>
        </p:spPr>
        <p:txBody>
          <a:bodyPr wrap="none" lIns="0" tIns="45720" rIns="0" bIns="45720"/>
          <a:lstStyle/>
          <a:p>
            <a:pPr algn="l" eaLnBrk="0" hangingPunct="0">
              <a:lnSpc>
                <a:spcPct val="100000"/>
              </a:lnSpc>
              <a:spcBef>
                <a:spcPct val="0"/>
              </a:spcBef>
            </a:pPr>
            <a:r>
              <a:rPr lang="en-US" sz="800" dirty="0">
                <a:solidFill>
                  <a:schemeClr val="bg2">
                    <a:lumMod val="75000"/>
                  </a:schemeClr>
                </a:solidFill>
                <a:cs typeface="Arial" charset="0"/>
              </a:rPr>
              <a:t>© 2016 e-Builder</a:t>
            </a:r>
            <a:endParaRPr lang="en-US" sz="800" dirty="0">
              <a:solidFill>
                <a:schemeClr val="bg2">
                  <a:lumMod val="75000"/>
                </a:schemeClr>
              </a:solidFill>
            </a:endParaRPr>
          </a:p>
        </p:txBody>
      </p:sp>
      <p:sp>
        <p:nvSpPr>
          <p:cNvPr id="7" name="Rectangle 5"/>
          <p:cNvSpPr txBox="1">
            <a:spLocks noChangeArrowheads="1"/>
          </p:cNvSpPr>
          <p:nvPr/>
        </p:nvSpPr>
        <p:spPr bwMode="gray">
          <a:xfrm>
            <a:off x="8602292" y="4877306"/>
            <a:ext cx="374734" cy="22502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C78AFB4-C6FC-46C2-866E-1D035D18C516}" type="slidenum">
              <a:rPr kumimoji="0" lang="en-US" sz="900" b="0" i="0" u="none" strike="noStrike" kern="1200" cap="none" spc="0" normalizeH="0" baseline="0" noProof="0" smtClean="0">
                <a:ln>
                  <a:noFill/>
                </a:ln>
                <a:solidFill>
                  <a:schemeClr val="tx2"/>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6" name="Freeform 6"/>
          <p:cNvSpPr>
            <a:spLocks/>
          </p:cNvSpPr>
          <p:nvPr/>
        </p:nvSpPr>
        <p:spPr bwMode="auto">
          <a:xfrm>
            <a:off x="556682" y="895889"/>
            <a:ext cx="7950502" cy="84158"/>
          </a:xfrm>
          <a:custGeom>
            <a:avLst/>
            <a:gdLst>
              <a:gd name="T0" fmla="*/ 5007 w 5007"/>
              <a:gd name="T1" fmla="*/ 0 h 53"/>
              <a:gd name="T2" fmla="*/ 202 w 5007"/>
              <a:gd name="T3" fmla="*/ 0 h 53"/>
              <a:gd name="T4" fmla="*/ 140 w 5007"/>
              <a:gd name="T5" fmla="*/ 53 h 53"/>
              <a:gd name="T6" fmla="*/ 89 w 5007"/>
              <a:gd name="T7" fmla="*/ 0 h 53"/>
              <a:gd name="T8" fmla="*/ 0 w 5007"/>
              <a:gd name="T9" fmla="*/ 0 h 53"/>
            </a:gdLst>
            <a:ahLst/>
            <a:cxnLst>
              <a:cxn ang="0">
                <a:pos x="T0" y="T1"/>
              </a:cxn>
              <a:cxn ang="0">
                <a:pos x="T2" y="T3"/>
              </a:cxn>
              <a:cxn ang="0">
                <a:pos x="T4" y="T5"/>
              </a:cxn>
              <a:cxn ang="0">
                <a:pos x="T6" y="T7"/>
              </a:cxn>
              <a:cxn ang="0">
                <a:pos x="T8" y="T9"/>
              </a:cxn>
            </a:cxnLst>
            <a:rect l="0" t="0" r="r" b="b"/>
            <a:pathLst>
              <a:path w="5007" h="53">
                <a:moveTo>
                  <a:pt x="5007" y="0"/>
                </a:moveTo>
                <a:lnTo>
                  <a:pt x="202" y="0"/>
                </a:lnTo>
                <a:lnTo>
                  <a:pt x="140" y="53"/>
                </a:lnTo>
                <a:lnTo>
                  <a:pt x="89"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8515651" y="4877306"/>
            <a:ext cx="0" cy="266194"/>
          </a:xfrm>
          <a:prstGeom prst="line">
            <a:avLst/>
          </a:prstGeom>
          <a:solidFill>
            <a:schemeClr val="accent2"/>
          </a:solidFill>
          <a:ln w="25400" cap="sq" cmpd="sng" algn="ctr">
            <a:solidFill>
              <a:schemeClr val="accent1"/>
            </a:solidFill>
            <a:prstDash val="solid"/>
            <a:round/>
            <a:headEnd type="none" w="med" len="med"/>
            <a:tailEnd type="none" w="med" len="med"/>
          </a:ln>
          <a:effectLst/>
        </p:spPr>
      </p:cxnSp>
      <p:pic>
        <p:nvPicPr>
          <p:cNvPr id="11" name="Picture 1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1403" y="4847060"/>
            <a:ext cx="237294" cy="247959"/>
          </a:xfrm>
          <a:prstGeom prst="rect">
            <a:avLst/>
          </a:prstGeom>
        </p:spPr>
      </p:pic>
    </p:spTree>
  </p:cSld>
  <p:clrMap bg1="lt1" tx1="dk1" bg2="lt2" tx2="dk2" accent1="accent1" accent2="accent2" accent3="accent3" accent4="accent4" accent5="accent5" accent6="accent6" hlink="hlink" folHlink="folHlink"/>
  <p:sldLayoutIdLst>
    <p:sldLayoutId id="2147483725" r:id="rId1"/>
    <p:sldLayoutId id="2147483735" r:id="rId2"/>
    <p:sldLayoutId id="2147483734" r:id="rId3"/>
    <p:sldLayoutId id="2147483742" r:id="rId4"/>
    <p:sldLayoutId id="2147483701" r:id="rId5"/>
    <p:sldLayoutId id="2147483727" r:id="rId6"/>
    <p:sldLayoutId id="2147483731" r:id="rId7"/>
    <p:sldLayoutId id="2147483732" r:id="rId8"/>
    <p:sldLayoutId id="2147483740" r:id="rId9"/>
    <p:sldLayoutId id="2147483736" r:id="rId10"/>
    <p:sldLayoutId id="2147483741" r:id="rId11"/>
    <p:sldLayoutId id="2147483700" r:id="rId12"/>
    <p:sldLayoutId id="2147483728" r:id="rId13"/>
    <p:sldLayoutId id="2147483729" r:id="rId14"/>
    <p:sldLayoutId id="2147483730" r:id="rId15"/>
    <p:sldLayoutId id="2147483711" r:id="rId16"/>
    <p:sldLayoutId id="2147483702" r:id="rId17"/>
    <p:sldLayoutId id="2147483712" r:id="rId18"/>
    <p:sldLayoutId id="2147483704" r:id="rId19"/>
    <p:sldLayoutId id="2147483705" r:id="rId20"/>
  </p:sldLayoutIdLst>
  <p:transition>
    <p:wipe dir="r"/>
  </p:transition>
  <p:hf sldNum="0" hdr="0" ftr="0" dt="0"/>
  <p:txStyles>
    <p:titleStyle>
      <a:lvl1pPr algn="l" rtl="0" eaLnBrk="1" fontAlgn="base" hangingPunct="1">
        <a:lnSpc>
          <a:spcPct val="85000"/>
        </a:lnSpc>
        <a:spcBef>
          <a:spcPct val="0"/>
        </a:spcBef>
        <a:spcAft>
          <a:spcPct val="0"/>
        </a:spcAft>
        <a:defRPr sz="2800" b="0">
          <a:solidFill>
            <a:schemeClr val="tx2"/>
          </a:solidFill>
          <a:latin typeface="+mj-lt"/>
          <a:ea typeface="+mj-ea"/>
          <a:cs typeface="+mj-cs"/>
        </a:defRPr>
      </a:lvl1pPr>
      <a:lvl2pPr algn="l" rtl="0" eaLnBrk="1" fontAlgn="base" hangingPunct="1">
        <a:lnSpc>
          <a:spcPct val="90000"/>
        </a:lnSpc>
        <a:spcBef>
          <a:spcPct val="0"/>
        </a:spcBef>
        <a:spcAft>
          <a:spcPct val="0"/>
        </a:spcAft>
        <a:defRPr sz="3200" b="1">
          <a:solidFill>
            <a:schemeClr val="tx2"/>
          </a:solidFill>
          <a:latin typeface="Arial" charset="0"/>
        </a:defRPr>
      </a:lvl2pPr>
      <a:lvl3pPr algn="l" rtl="0" eaLnBrk="1" fontAlgn="base" hangingPunct="1">
        <a:lnSpc>
          <a:spcPct val="90000"/>
        </a:lnSpc>
        <a:spcBef>
          <a:spcPct val="0"/>
        </a:spcBef>
        <a:spcAft>
          <a:spcPct val="0"/>
        </a:spcAft>
        <a:defRPr sz="3200" b="1">
          <a:solidFill>
            <a:schemeClr val="tx2"/>
          </a:solidFill>
          <a:latin typeface="Arial" charset="0"/>
        </a:defRPr>
      </a:lvl3pPr>
      <a:lvl4pPr algn="l" rtl="0" eaLnBrk="1" fontAlgn="base" hangingPunct="1">
        <a:lnSpc>
          <a:spcPct val="90000"/>
        </a:lnSpc>
        <a:spcBef>
          <a:spcPct val="0"/>
        </a:spcBef>
        <a:spcAft>
          <a:spcPct val="0"/>
        </a:spcAft>
        <a:defRPr sz="3200" b="1">
          <a:solidFill>
            <a:schemeClr val="tx2"/>
          </a:solidFill>
          <a:latin typeface="Arial" charset="0"/>
        </a:defRPr>
      </a:lvl4pPr>
      <a:lvl5pPr algn="l" rtl="0" eaLnBrk="1" fontAlgn="base" hangingPunct="1">
        <a:lnSpc>
          <a:spcPct val="90000"/>
        </a:lnSpc>
        <a:spcBef>
          <a:spcPct val="0"/>
        </a:spcBef>
        <a:spcAft>
          <a:spcPct val="0"/>
        </a:spcAft>
        <a:defRPr sz="3200" b="1">
          <a:solidFill>
            <a:schemeClr val="tx2"/>
          </a:solidFill>
          <a:latin typeface="Arial"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285750" indent="-285750" algn="l" rtl="0" eaLnBrk="1" fontAlgn="base" hangingPunct="1">
        <a:lnSpc>
          <a:spcPct val="95000"/>
        </a:lnSpc>
        <a:spcBef>
          <a:spcPts val="1200"/>
        </a:spcBef>
        <a:spcAft>
          <a:spcPct val="0"/>
        </a:spcAft>
        <a:buClr>
          <a:schemeClr val="accent1"/>
        </a:buClr>
        <a:buFont typeface="Wingdings" panose="05000000000000000000" pitchFamily="2" charset="2"/>
        <a:buChar char="§"/>
        <a:defRPr sz="2000">
          <a:solidFill>
            <a:schemeClr val="tx2"/>
          </a:solidFill>
          <a:latin typeface="+mn-lt"/>
          <a:ea typeface="+mn-ea"/>
          <a:cs typeface="+mn-cs"/>
        </a:defRPr>
      </a:lvl1pPr>
      <a:lvl2pPr marL="685800" indent="-285750" algn="l" rtl="0" eaLnBrk="1" fontAlgn="base" hangingPunct="1">
        <a:lnSpc>
          <a:spcPct val="95000"/>
        </a:lnSpc>
        <a:spcBef>
          <a:spcPts val="600"/>
        </a:spcBef>
        <a:spcAft>
          <a:spcPct val="0"/>
        </a:spcAft>
        <a:buClr>
          <a:schemeClr val="accent1"/>
        </a:buClr>
        <a:buChar char="–"/>
        <a:defRPr sz="1800">
          <a:solidFill>
            <a:schemeClr val="tx2"/>
          </a:solidFill>
          <a:latin typeface="+mn-lt"/>
        </a:defRPr>
      </a:lvl2pPr>
      <a:lvl3pPr marL="1028700" indent="-228600" algn="l" rtl="0" eaLnBrk="1" fontAlgn="base" hangingPunct="1">
        <a:lnSpc>
          <a:spcPct val="95000"/>
        </a:lnSpc>
        <a:spcBef>
          <a:spcPts val="600"/>
        </a:spcBef>
        <a:spcAft>
          <a:spcPct val="0"/>
        </a:spcAft>
        <a:buClr>
          <a:schemeClr val="accent1"/>
        </a:buClr>
        <a:buFont typeface="Wingdings" panose="05000000000000000000" pitchFamily="2" charset="2"/>
        <a:buChar char="§"/>
        <a:defRPr sz="1600">
          <a:solidFill>
            <a:schemeClr val="tx2"/>
          </a:solidFill>
          <a:latin typeface="+mn-lt"/>
        </a:defRPr>
      </a:lvl3pPr>
      <a:lvl4pPr marL="1428750" indent="-285750" algn="l" rtl="0" eaLnBrk="1" fontAlgn="base" hangingPunct="1">
        <a:lnSpc>
          <a:spcPct val="95000"/>
        </a:lnSpc>
        <a:spcBef>
          <a:spcPts val="600"/>
        </a:spcBef>
        <a:spcAft>
          <a:spcPct val="0"/>
        </a:spcAft>
        <a:buClr>
          <a:schemeClr val="accent1"/>
        </a:buClr>
        <a:buChar char="–"/>
        <a:defRPr sz="1600">
          <a:solidFill>
            <a:schemeClr val="tx2"/>
          </a:solidFill>
          <a:latin typeface="+mn-lt"/>
        </a:defRPr>
      </a:lvl4pPr>
      <a:lvl5pPr marL="1771650" indent="-228600" algn="l" rtl="0" eaLnBrk="1" fontAlgn="base" hangingPunct="1">
        <a:lnSpc>
          <a:spcPct val="95000"/>
        </a:lnSpc>
        <a:spcBef>
          <a:spcPts val="600"/>
        </a:spcBef>
        <a:spcAft>
          <a:spcPct val="0"/>
        </a:spcAft>
        <a:buClr>
          <a:schemeClr val="accent1"/>
        </a:buClr>
        <a:buFont typeface="Wingdings" panose="05000000000000000000" pitchFamily="2" charset="2"/>
        <a:buChar char="§"/>
        <a:defRPr sz="1400">
          <a:solidFill>
            <a:schemeClr val="tx2"/>
          </a:solidFill>
          <a:latin typeface="+mn-lt"/>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e-builder.net/"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Rectangle 9"/>
          <p:cNvSpPr>
            <a:spLocks noGrp="1" noChangeArrowheads="1"/>
          </p:cNvSpPr>
          <p:nvPr>
            <p:ph type="title"/>
          </p:nvPr>
        </p:nvSpPr>
        <p:spPr/>
        <p:txBody>
          <a:bodyPr/>
          <a:lstStyle/>
          <a:p>
            <a:pPr algn="ctr"/>
            <a:r>
              <a:rPr lang="en-US" dirty="0"/>
              <a:t>e-Builder Overview</a:t>
            </a:r>
            <a:br>
              <a:rPr lang="en-US" dirty="0"/>
            </a:br>
            <a:r>
              <a:rPr lang="en-US" dirty="0">
                <a:solidFill>
                  <a:schemeClr val="accent2">
                    <a:lumMod val="60000"/>
                    <a:lumOff val="40000"/>
                  </a:schemeClr>
                </a:solidFill>
              </a:rPr>
              <a:t>University of Missouri</a:t>
            </a:r>
          </a:p>
        </p:txBody>
      </p:sp>
      <p:sp>
        <p:nvSpPr>
          <p:cNvPr id="8" name="Text Placeholder 7"/>
          <p:cNvSpPr>
            <a:spLocks noGrp="1"/>
          </p:cNvSpPr>
          <p:nvPr>
            <p:ph type="body" sz="quarter" idx="10"/>
          </p:nvPr>
        </p:nvSpPr>
        <p:spPr/>
        <p:txBody>
          <a:bodyPr/>
          <a:lstStyle/>
          <a:p>
            <a:r>
              <a:rPr lang="en-US" dirty="0"/>
              <a:t>Construction Program Management Software </a:t>
            </a:r>
          </a:p>
        </p:txBody>
      </p:sp>
    </p:spTree>
    <p:custDataLst>
      <p:tags r:id="rId1"/>
    </p:custDataLst>
    <p:extLst>
      <p:ext uri="{BB962C8B-B14F-4D97-AF65-F5344CB8AC3E}">
        <p14:creationId xmlns:p14="http://schemas.microsoft.com/office/powerpoint/2010/main" val="149830393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lvl="1">
              <a:buFont typeface="Wingdings" panose="05000000000000000000" pitchFamily="2" charset="2"/>
              <a:buChar char="§"/>
            </a:pPr>
            <a:r>
              <a:rPr lang="en-US" b="1" dirty="0"/>
              <a:t>Contractor will:</a:t>
            </a:r>
          </a:p>
          <a:p>
            <a:pPr lvl="1"/>
            <a:r>
              <a:rPr lang="en-US" dirty="0"/>
              <a:t>Import submittal</a:t>
            </a:r>
          </a:p>
          <a:p>
            <a:pPr lvl="1"/>
            <a:r>
              <a:rPr lang="en-US" dirty="0"/>
              <a:t>Send submittal </a:t>
            </a:r>
          </a:p>
          <a:p>
            <a:pPr lvl="1"/>
            <a:r>
              <a:rPr lang="en-US" dirty="0"/>
              <a:t>Bundle into Submittal Packages </a:t>
            </a:r>
          </a:p>
          <a:p>
            <a:pPr lvl="1"/>
            <a:r>
              <a:rPr lang="en-US" dirty="0"/>
              <a:t>Send submittal packages</a:t>
            </a:r>
          </a:p>
          <a:p>
            <a:endParaRPr lang="en-US" dirty="0"/>
          </a:p>
        </p:txBody>
      </p:sp>
      <p:sp>
        <p:nvSpPr>
          <p:cNvPr id="3" name="Content Placeholder 2"/>
          <p:cNvSpPr>
            <a:spLocks noGrp="1"/>
          </p:cNvSpPr>
          <p:nvPr>
            <p:ph sz="half" idx="2"/>
          </p:nvPr>
        </p:nvSpPr>
        <p:spPr/>
        <p:txBody>
          <a:bodyPr/>
          <a:lstStyle/>
          <a:p>
            <a:pPr>
              <a:spcBef>
                <a:spcPts val="0"/>
              </a:spcBef>
            </a:pPr>
            <a:r>
              <a:rPr lang="en-US" sz="1800" b="1" dirty="0"/>
              <a:t>Architect will: </a:t>
            </a:r>
          </a:p>
          <a:p>
            <a:pPr lvl="1"/>
            <a:r>
              <a:rPr lang="en-US" dirty="0"/>
              <a:t>Send items for review </a:t>
            </a:r>
          </a:p>
          <a:p>
            <a:pPr lvl="1"/>
            <a:r>
              <a:rPr lang="en-US" dirty="0"/>
              <a:t>Send packages for confirmation or revision</a:t>
            </a:r>
          </a:p>
          <a:p>
            <a:r>
              <a:rPr lang="en-US" sz="1800" b="1" dirty="0"/>
              <a:t>Contractor will: </a:t>
            </a:r>
          </a:p>
          <a:p>
            <a:pPr lvl="1"/>
            <a:r>
              <a:rPr lang="en-US" dirty="0"/>
              <a:t>Notify sub-contractors </a:t>
            </a:r>
          </a:p>
          <a:p>
            <a:pPr lvl="1"/>
            <a:r>
              <a:rPr lang="en-US" dirty="0"/>
              <a:t>Close items</a:t>
            </a:r>
          </a:p>
          <a:p>
            <a:endParaRPr lang="en-US" dirty="0"/>
          </a:p>
        </p:txBody>
      </p:sp>
      <p:sp>
        <p:nvSpPr>
          <p:cNvPr id="4" name="Title 3"/>
          <p:cNvSpPr>
            <a:spLocks noGrp="1"/>
          </p:cNvSpPr>
          <p:nvPr>
            <p:ph type="title"/>
          </p:nvPr>
        </p:nvSpPr>
        <p:spPr/>
        <p:txBody>
          <a:bodyPr/>
          <a:lstStyle/>
          <a:p>
            <a:br>
              <a:rPr lang="en-US" dirty="0"/>
            </a:br>
            <a:br>
              <a:rPr lang="en-US" dirty="0"/>
            </a:br>
            <a:r>
              <a:rPr lang="en-US" dirty="0"/>
              <a:t>Submittal Process </a:t>
            </a:r>
            <a:r>
              <a:rPr lang="en-US" sz="1800" i="1" dirty="0"/>
              <a:t>(Please use when directed by Owner’s Rep)</a:t>
            </a:r>
            <a:endParaRPr lang="en-US" dirty="0"/>
          </a:p>
        </p:txBody>
      </p:sp>
    </p:spTree>
    <p:extLst>
      <p:ext uri="{BB962C8B-B14F-4D97-AF65-F5344CB8AC3E}">
        <p14:creationId xmlns:p14="http://schemas.microsoft.com/office/powerpoint/2010/main" val="225599289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9" name="Rectangle 7"/>
          <p:cNvSpPr>
            <a:spLocks noGrp="1" noChangeArrowheads="1"/>
          </p:cNvSpPr>
          <p:nvPr>
            <p:ph idx="1"/>
          </p:nvPr>
        </p:nvSpPr>
        <p:spPr/>
        <p:txBody>
          <a:bodyPr/>
          <a:lstStyle/>
          <a:p>
            <a:r>
              <a:rPr lang="en-US" sz="1800" dirty="0"/>
              <a:t>e-Builder is a fully-integrated, owner-centric, cloud-based construction program management software (SaaS) no hardware, servers, web-based.</a:t>
            </a:r>
          </a:p>
          <a:p>
            <a:r>
              <a:rPr lang="en-US" sz="1800" dirty="0"/>
              <a:t>e-Builder helps owners manage capital program costs, schedules, and documents and streamlines owners’ business processes via automation.  </a:t>
            </a:r>
          </a:p>
          <a:p>
            <a:r>
              <a:rPr lang="en-US" sz="1800" dirty="0"/>
              <a:t>100% Owner Focused – Planning, Design, Bidding, Construction and Closeout. </a:t>
            </a:r>
          </a:p>
          <a:p>
            <a:r>
              <a:rPr lang="en-US" sz="1800" dirty="0"/>
              <a:t>Purpose of today’s meeting is to provide a high level overview of the specific modules you’ll be using, learn how to navigate the system, and get hands on training to perform actions that will be required on scheduled tasks, action items and submittals. </a:t>
            </a:r>
          </a:p>
          <a:p>
            <a:endParaRPr lang="en-US" dirty="0"/>
          </a:p>
        </p:txBody>
      </p:sp>
      <p:sp>
        <p:nvSpPr>
          <p:cNvPr id="499718" name="Rectangle 6"/>
          <p:cNvSpPr>
            <a:spLocks noGrp="1" noChangeArrowheads="1"/>
          </p:cNvSpPr>
          <p:nvPr>
            <p:ph type="title"/>
          </p:nvPr>
        </p:nvSpPr>
        <p:spPr/>
        <p:txBody>
          <a:bodyPr/>
          <a:lstStyle/>
          <a:p>
            <a:r>
              <a:rPr lang="en-US" dirty="0"/>
              <a:t>e-Builder – Who are we? </a:t>
            </a:r>
          </a:p>
        </p:txBody>
      </p:sp>
    </p:spTree>
    <p:extLst>
      <p:ext uri="{BB962C8B-B14F-4D97-AF65-F5344CB8AC3E}">
        <p14:creationId xmlns:p14="http://schemas.microsoft.com/office/powerpoint/2010/main" val="284928268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9" name="Rectangle 7"/>
          <p:cNvSpPr>
            <a:spLocks noGrp="1" noChangeArrowheads="1"/>
          </p:cNvSpPr>
          <p:nvPr>
            <p:ph sz="half" idx="1"/>
          </p:nvPr>
        </p:nvSpPr>
        <p:spPr/>
        <p:txBody>
          <a:bodyPr/>
          <a:lstStyle/>
          <a:p>
            <a:r>
              <a:rPr lang="en-US" dirty="0"/>
              <a:t>Cloud based, accessible from Home, Office or Job Site, Lap Tops, Tablet, Mobile Phone. </a:t>
            </a:r>
          </a:p>
          <a:p>
            <a:r>
              <a:rPr lang="en-US" dirty="0"/>
              <a:t>Also an app but slightly limited in cost transactions capabilities. </a:t>
            </a:r>
          </a:p>
          <a:p>
            <a:r>
              <a:rPr lang="en-US" dirty="0"/>
              <a:t>Internet Access only</a:t>
            </a:r>
          </a:p>
          <a:p>
            <a:r>
              <a:rPr lang="en-US" dirty="0">
                <a:hlinkClick r:id="rId3"/>
              </a:rPr>
              <a:t>www.e-builder.net</a:t>
            </a:r>
            <a:r>
              <a:rPr lang="en-US" dirty="0"/>
              <a:t>/com</a:t>
            </a:r>
          </a:p>
        </p:txBody>
      </p:sp>
      <p:sp>
        <p:nvSpPr>
          <p:cNvPr id="5" name="Content Placeholder 4"/>
          <p:cNvSpPr>
            <a:spLocks noGrp="1"/>
          </p:cNvSpPr>
          <p:nvPr>
            <p:ph sz="half" idx="2"/>
          </p:nvPr>
        </p:nvSpPr>
        <p:spPr/>
        <p:txBody>
          <a:bodyPr/>
          <a:lstStyle/>
          <a:p>
            <a:r>
              <a:rPr lang="en-US" dirty="0"/>
              <a:t>Centralized place for:</a:t>
            </a:r>
          </a:p>
          <a:p>
            <a:pPr lvl="1"/>
            <a:r>
              <a:rPr lang="en-US" dirty="0"/>
              <a:t>Summary of upcoming events</a:t>
            </a:r>
          </a:p>
          <a:p>
            <a:pPr lvl="1"/>
            <a:r>
              <a:rPr lang="en-US" dirty="0"/>
              <a:t>Workflows in your court</a:t>
            </a:r>
          </a:p>
          <a:p>
            <a:pPr lvl="1"/>
            <a:r>
              <a:rPr lang="en-US" dirty="0"/>
              <a:t>Assigned tasks</a:t>
            </a:r>
          </a:p>
          <a:p>
            <a:pPr lvl="1"/>
            <a:r>
              <a:rPr lang="en-US" dirty="0"/>
              <a:t>Submittal Items in your court </a:t>
            </a:r>
          </a:p>
          <a:p>
            <a:pPr lvl="1"/>
            <a:r>
              <a:rPr lang="en-US" dirty="0"/>
              <a:t>Items pending approvals</a:t>
            </a:r>
          </a:p>
          <a:p>
            <a:pPr lvl="1"/>
            <a:r>
              <a:rPr lang="en-US" dirty="0"/>
              <a:t>Announcements</a:t>
            </a:r>
          </a:p>
          <a:p>
            <a:r>
              <a:rPr lang="en-US" dirty="0"/>
              <a:t>Quick Start </a:t>
            </a:r>
          </a:p>
          <a:p>
            <a:endParaRPr lang="en-US" dirty="0"/>
          </a:p>
        </p:txBody>
      </p:sp>
      <p:sp>
        <p:nvSpPr>
          <p:cNvPr id="499718" name="Rectangle 6"/>
          <p:cNvSpPr>
            <a:spLocks noGrp="1" noChangeArrowheads="1"/>
          </p:cNvSpPr>
          <p:nvPr>
            <p:ph type="title"/>
          </p:nvPr>
        </p:nvSpPr>
        <p:spPr/>
        <p:txBody>
          <a:bodyPr/>
          <a:lstStyle/>
          <a:p>
            <a:r>
              <a:rPr lang="en-US" dirty="0"/>
              <a:t>Home Page Overview </a:t>
            </a:r>
          </a:p>
        </p:txBody>
      </p:sp>
    </p:spTree>
    <p:extLst>
      <p:ext uri="{BB962C8B-B14F-4D97-AF65-F5344CB8AC3E}">
        <p14:creationId xmlns:p14="http://schemas.microsoft.com/office/powerpoint/2010/main" val="320633745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9" name="Rectangle 7"/>
          <p:cNvSpPr>
            <a:spLocks noGrp="1" noChangeArrowheads="1"/>
          </p:cNvSpPr>
          <p:nvPr>
            <p:ph sz="half" idx="1"/>
          </p:nvPr>
        </p:nvSpPr>
        <p:spPr/>
        <p:txBody>
          <a:bodyPr/>
          <a:lstStyle/>
          <a:p>
            <a:r>
              <a:rPr lang="en-US" sz="1600" b="1" dirty="0"/>
              <a:t>Workflow in Your Court </a:t>
            </a:r>
          </a:p>
          <a:p>
            <a:pPr lvl="1"/>
            <a:r>
              <a:rPr lang="en-US" sz="1600" b="1" dirty="0"/>
              <a:t>Forms/Process</a:t>
            </a:r>
            <a:r>
              <a:rPr lang="en-US" sz="1600" dirty="0"/>
              <a:t> instances that require you to take action </a:t>
            </a:r>
          </a:p>
          <a:p>
            <a:r>
              <a:rPr lang="en-US" sz="1600" b="1" dirty="0"/>
              <a:t>My Tasks </a:t>
            </a:r>
          </a:p>
          <a:p>
            <a:pPr lvl="1"/>
            <a:r>
              <a:rPr lang="en-US" sz="1600" dirty="0"/>
              <a:t>Scheduled tasks that are assigned to you by </a:t>
            </a:r>
            <a:r>
              <a:rPr lang="en-US" sz="1600" b="1" dirty="0"/>
              <a:t>Schedule Manager. </a:t>
            </a:r>
          </a:p>
          <a:p>
            <a:r>
              <a:rPr lang="en-US" sz="1600" b="1" dirty="0"/>
              <a:t>Submittal Items in Your Court </a:t>
            </a:r>
          </a:p>
          <a:p>
            <a:pPr lvl="1"/>
            <a:r>
              <a:rPr lang="en-US" sz="1600" dirty="0"/>
              <a:t>Specific to </a:t>
            </a:r>
            <a:r>
              <a:rPr lang="en-US" sz="1600" b="1" dirty="0"/>
              <a:t>Submittals </a:t>
            </a:r>
            <a:r>
              <a:rPr lang="en-US" sz="1600" dirty="0"/>
              <a:t>Items in your court.</a:t>
            </a:r>
            <a:endParaRPr lang="en-US" dirty="0"/>
          </a:p>
          <a:p>
            <a:r>
              <a:rPr lang="en-US" sz="1600" b="1" dirty="0"/>
              <a:t>Items Pending Approval </a:t>
            </a:r>
          </a:p>
          <a:p>
            <a:pPr lvl="1"/>
            <a:r>
              <a:rPr lang="en-US" sz="1400" b="1" dirty="0"/>
              <a:t>Cost</a:t>
            </a:r>
            <a:r>
              <a:rPr lang="en-US" sz="1400" dirty="0"/>
              <a:t> items pending approval. BCA</a:t>
            </a:r>
          </a:p>
          <a:p>
            <a:pPr lvl="1"/>
            <a:endParaRPr lang="en-US" dirty="0"/>
          </a:p>
        </p:txBody>
      </p:sp>
      <p:sp>
        <p:nvSpPr>
          <p:cNvPr id="5" name="Content Placeholder 4"/>
          <p:cNvSpPr>
            <a:spLocks noGrp="1"/>
          </p:cNvSpPr>
          <p:nvPr>
            <p:ph sz="half" idx="2"/>
          </p:nvPr>
        </p:nvSpPr>
        <p:spPr/>
        <p:txBody>
          <a:bodyPr/>
          <a:lstStyle/>
          <a:p>
            <a:r>
              <a:rPr lang="en-US" dirty="0"/>
              <a:t>Calendar – All upcoming calendar events that you have access to. </a:t>
            </a:r>
          </a:p>
          <a:p>
            <a:r>
              <a:rPr lang="en-US" dirty="0"/>
              <a:t>Announcements </a:t>
            </a:r>
          </a:p>
          <a:p>
            <a:r>
              <a:rPr lang="en-US" dirty="0"/>
              <a:t>Role based system</a:t>
            </a:r>
          </a:p>
          <a:p>
            <a:r>
              <a:rPr lang="en-US" dirty="0"/>
              <a:t>Information by project</a:t>
            </a:r>
          </a:p>
          <a:p>
            <a:r>
              <a:rPr lang="en-US" dirty="0"/>
              <a:t>Tabs represent ‘Modules’</a:t>
            </a:r>
          </a:p>
          <a:p>
            <a:pPr marL="0" indent="0">
              <a:buNone/>
            </a:pPr>
            <a:endParaRPr lang="en-US" dirty="0"/>
          </a:p>
        </p:txBody>
      </p:sp>
      <p:sp>
        <p:nvSpPr>
          <p:cNvPr id="499718" name="Rectangle 6"/>
          <p:cNvSpPr>
            <a:spLocks noGrp="1" noChangeArrowheads="1"/>
          </p:cNvSpPr>
          <p:nvPr>
            <p:ph type="title"/>
          </p:nvPr>
        </p:nvSpPr>
        <p:spPr/>
        <p:txBody>
          <a:bodyPr/>
          <a:lstStyle/>
          <a:p>
            <a:r>
              <a:rPr lang="en-US" sz="2400" b="1" dirty="0"/>
              <a:t>Home Page Overview - Starting Point of Every Day </a:t>
            </a:r>
          </a:p>
        </p:txBody>
      </p:sp>
    </p:spTree>
    <p:extLst>
      <p:ext uri="{BB962C8B-B14F-4D97-AF65-F5344CB8AC3E}">
        <p14:creationId xmlns:p14="http://schemas.microsoft.com/office/powerpoint/2010/main" val="366859812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9" name="Rectangle 7"/>
          <p:cNvSpPr>
            <a:spLocks noGrp="1" noChangeArrowheads="1"/>
          </p:cNvSpPr>
          <p:nvPr>
            <p:ph sz="half" idx="1"/>
          </p:nvPr>
        </p:nvSpPr>
        <p:spPr/>
        <p:txBody>
          <a:bodyPr/>
          <a:lstStyle/>
          <a:p>
            <a:pPr lvl="1"/>
            <a:r>
              <a:rPr lang="en-US" dirty="0"/>
              <a:t>View, access, and update project information</a:t>
            </a:r>
          </a:p>
          <a:p>
            <a:pPr lvl="1"/>
            <a:r>
              <a:rPr lang="en-US" dirty="0"/>
              <a:t>Highlight key information</a:t>
            </a:r>
          </a:p>
          <a:p>
            <a:pPr lvl="1"/>
            <a:r>
              <a:rPr lang="en-US" dirty="0"/>
              <a:t>Produce Views, Reports, and Dashboards</a:t>
            </a:r>
          </a:p>
          <a:p>
            <a:pPr lvl="1"/>
            <a:r>
              <a:rPr lang="en-US" dirty="0"/>
              <a:t>Project Menu</a:t>
            </a:r>
          </a:p>
          <a:p>
            <a:pPr lvl="1"/>
            <a:r>
              <a:rPr lang="en-US" dirty="0"/>
              <a:t>Project details </a:t>
            </a:r>
          </a:p>
          <a:p>
            <a:pPr lvl="1"/>
            <a:r>
              <a:rPr lang="en-US" dirty="0"/>
              <a:t>Project custom fields</a:t>
            </a:r>
          </a:p>
          <a:p>
            <a:pPr lvl="1"/>
            <a:endParaRPr lang="en-US" dirty="0"/>
          </a:p>
          <a:p>
            <a:pPr lvl="1"/>
            <a:endParaRPr lang="en-US" dirty="0"/>
          </a:p>
        </p:txBody>
      </p:sp>
      <p:sp>
        <p:nvSpPr>
          <p:cNvPr id="5" name="Content Placeholder 4"/>
          <p:cNvSpPr>
            <a:spLocks noGrp="1"/>
          </p:cNvSpPr>
          <p:nvPr>
            <p:ph sz="half" idx="2"/>
          </p:nvPr>
        </p:nvSpPr>
        <p:spPr/>
        <p:txBody>
          <a:bodyPr/>
          <a:lstStyle/>
          <a:p>
            <a:pPr lvl="0"/>
            <a:endParaRPr lang="en-US" dirty="0"/>
          </a:p>
          <a:p>
            <a:endParaRPr lang="en-US" dirty="0"/>
          </a:p>
        </p:txBody>
      </p:sp>
      <p:sp>
        <p:nvSpPr>
          <p:cNvPr id="499718" name="Rectangle 6"/>
          <p:cNvSpPr>
            <a:spLocks noGrp="1" noChangeArrowheads="1"/>
          </p:cNvSpPr>
          <p:nvPr>
            <p:ph type="title"/>
          </p:nvPr>
        </p:nvSpPr>
        <p:spPr/>
        <p:txBody>
          <a:bodyPr/>
          <a:lstStyle/>
          <a:p>
            <a:r>
              <a:rPr lang="en-US" dirty="0"/>
              <a:t>Projects Module Overview</a:t>
            </a:r>
          </a:p>
        </p:txBody>
      </p:sp>
    </p:spTree>
    <p:extLst>
      <p:ext uri="{BB962C8B-B14F-4D97-AF65-F5344CB8AC3E}">
        <p14:creationId xmlns:p14="http://schemas.microsoft.com/office/powerpoint/2010/main" val="320479815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9" name="Rectangle 7"/>
          <p:cNvSpPr>
            <a:spLocks noGrp="1" noChangeArrowheads="1"/>
          </p:cNvSpPr>
          <p:nvPr>
            <p:ph sz="half" idx="1"/>
          </p:nvPr>
        </p:nvSpPr>
        <p:spPr/>
        <p:txBody>
          <a:bodyPr/>
          <a:lstStyle/>
          <a:p>
            <a:pPr lvl="1">
              <a:buFont typeface="Wingdings" panose="05000000000000000000" pitchFamily="2" charset="2"/>
              <a:buChar char="§"/>
            </a:pPr>
            <a:r>
              <a:rPr lang="en-US" dirty="0"/>
              <a:t>Standard Document folder structure for every project</a:t>
            </a:r>
          </a:p>
          <a:p>
            <a:pPr lvl="1">
              <a:buFont typeface="Wingdings" panose="05000000000000000000" pitchFamily="2" charset="2"/>
              <a:buChar char="§"/>
            </a:pPr>
            <a:r>
              <a:rPr lang="en-US" dirty="0"/>
              <a:t>Review folder structure, add documents, multi-file upload, redlining, sending files, permissions, folders, &amp; history. </a:t>
            </a:r>
          </a:p>
          <a:p>
            <a:pPr lvl="1">
              <a:buFont typeface="Wingdings" panose="05000000000000000000" pitchFamily="2" charset="2"/>
              <a:buChar char="§"/>
            </a:pPr>
            <a:endParaRPr lang="en-US" dirty="0"/>
          </a:p>
          <a:p>
            <a:pPr lvl="1"/>
            <a:endParaRPr lang="en-US" dirty="0"/>
          </a:p>
        </p:txBody>
      </p:sp>
      <p:sp>
        <p:nvSpPr>
          <p:cNvPr id="5" name="Content Placeholder 4"/>
          <p:cNvSpPr>
            <a:spLocks noGrp="1"/>
          </p:cNvSpPr>
          <p:nvPr>
            <p:ph sz="half" idx="2"/>
          </p:nvPr>
        </p:nvSpPr>
        <p:spPr/>
        <p:txBody>
          <a:bodyPr/>
          <a:lstStyle/>
          <a:p>
            <a:pPr lvl="0"/>
            <a:r>
              <a:rPr lang="en-US" sz="1800" dirty="0"/>
              <a:t>Upload / Download</a:t>
            </a:r>
          </a:p>
          <a:p>
            <a:pPr lvl="0"/>
            <a:r>
              <a:rPr lang="en-US" sz="1800" dirty="0"/>
              <a:t>Send Files To e-Builder directly into folder of BMC </a:t>
            </a:r>
            <a:r>
              <a:rPr lang="en-US" sz="1800" dirty="0" err="1"/>
              <a:t>Jax</a:t>
            </a:r>
            <a:r>
              <a:rPr lang="en-US" sz="1800" dirty="0"/>
              <a:t> structure. </a:t>
            </a:r>
          </a:p>
          <a:p>
            <a:endParaRPr lang="en-US" dirty="0"/>
          </a:p>
        </p:txBody>
      </p:sp>
      <p:sp>
        <p:nvSpPr>
          <p:cNvPr id="499718" name="Rectangle 6"/>
          <p:cNvSpPr>
            <a:spLocks noGrp="1" noChangeArrowheads="1"/>
          </p:cNvSpPr>
          <p:nvPr>
            <p:ph type="title"/>
          </p:nvPr>
        </p:nvSpPr>
        <p:spPr/>
        <p:txBody>
          <a:bodyPr/>
          <a:lstStyle/>
          <a:p>
            <a:r>
              <a:rPr lang="en-US" dirty="0"/>
              <a:t>Documents Module Overview </a:t>
            </a:r>
          </a:p>
        </p:txBody>
      </p:sp>
    </p:spTree>
    <p:extLst>
      <p:ext uri="{BB962C8B-B14F-4D97-AF65-F5344CB8AC3E}">
        <p14:creationId xmlns:p14="http://schemas.microsoft.com/office/powerpoint/2010/main" val="349034184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9" name="Rectangle 7"/>
          <p:cNvSpPr>
            <a:spLocks noGrp="1" noChangeArrowheads="1"/>
          </p:cNvSpPr>
          <p:nvPr>
            <p:ph sz="half" idx="1"/>
          </p:nvPr>
        </p:nvSpPr>
        <p:spPr/>
        <p:txBody>
          <a:bodyPr/>
          <a:lstStyle/>
          <a:p>
            <a:pPr lvl="1">
              <a:buFont typeface="Wingdings" panose="05000000000000000000" pitchFamily="2" charset="2"/>
              <a:buChar char="§"/>
            </a:pPr>
            <a:r>
              <a:rPr lang="en-US" dirty="0"/>
              <a:t>Two form types </a:t>
            </a:r>
          </a:p>
          <a:p>
            <a:pPr lvl="2"/>
            <a:r>
              <a:rPr lang="en-US" b="1" dirty="0"/>
              <a:t>Static</a:t>
            </a:r>
          </a:p>
          <a:p>
            <a:pPr lvl="3"/>
            <a:r>
              <a:rPr lang="en-US" dirty="0"/>
              <a:t>Information purposes only</a:t>
            </a:r>
          </a:p>
          <a:p>
            <a:pPr lvl="3"/>
            <a:r>
              <a:rPr lang="en-US" dirty="0"/>
              <a:t>Does not require action</a:t>
            </a:r>
          </a:p>
          <a:p>
            <a:pPr lvl="1">
              <a:buFont typeface="Wingdings" panose="05000000000000000000" pitchFamily="2" charset="2"/>
              <a:buChar char="§"/>
            </a:pPr>
            <a:endParaRPr lang="en-US" dirty="0"/>
          </a:p>
          <a:p>
            <a:pPr lvl="2"/>
            <a:r>
              <a:rPr lang="en-US" b="1" dirty="0"/>
              <a:t>Workflow </a:t>
            </a:r>
          </a:p>
          <a:p>
            <a:pPr lvl="3"/>
            <a:r>
              <a:rPr lang="en-US" dirty="0"/>
              <a:t>Routable (Flexible limited Workflow) </a:t>
            </a:r>
          </a:p>
          <a:p>
            <a:pPr lvl="3"/>
            <a:r>
              <a:rPr lang="en-US" dirty="0"/>
              <a:t>Require action by another user</a:t>
            </a:r>
          </a:p>
          <a:p>
            <a:pPr lvl="3"/>
            <a:endParaRPr lang="en-US" dirty="0"/>
          </a:p>
          <a:p>
            <a:pPr lvl="1"/>
            <a:endParaRPr lang="en-US" dirty="0"/>
          </a:p>
        </p:txBody>
      </p:sp>
      <p:sp>
        <p:nvSpPr>
          <p:cNvPr id="5" name="Content Placeholder 4"/>
          <p:cNvSpPr>
            <a:spLocks noGrp="1"/>
          </p:cNvSpPr>
          <p:nvPr>
            <p:ph sz="half" idx="2"/>
          </p:nvPr>
        </p:nvSpPr>
        <p:spPr/>
        <p:txBody>
          <a:bodyPr/>
          <a:lstStyle/>
          <a:p>
            <a:r>
              <a:rPr lang="en-US" sz="1800" dirty="0">
                <a:solidFill>
                  <a:schemeClr val="tx1"/>
                </a:solidFill>
              </a:rPr>
              <a:t>Set of data fields that </a:t>
            </a:r>
          </a:p>
          <a:p>
            <a:pPr lvl="1"/>
            <a:r>
              <a:rPr lang="en-US" dirty="0"/>
              <a:t>Store information </a:t>
            </a:r>
          </a:p>
          <a:p>
            <a:pPr lvl="1"/>
            <a:r>
              <a:rPr lang="en-US" dirty="0"/>
              <a:t>Report information</a:t>
            </a:r>
          </a:p>
          <a:p>
            <a:pPr lvl="1"/>
            <a:r>
              <a:rPr lang="en-US" dirty="0"/>
              <a:t>Route information (Unstructured )</a:t>
            </a:r>
          </a:p>
          <a:p>
            <a:endParaRPr lang="en-US" dirty="0"/>
          </a:p>
        </p:txBody>
      </p:sp>
      <p:sp>
        <p:nvSpPr>
          <p:cNvPr id="499718" name="Rectangle 6"/>
          <p:cNvSpPr>
            <a:spLocks noGrp="1" noChangeArrowheads="1"/>
          </p:cNvSpPr>
          <p:nvPr>
            <p:ph type="title"/>
          </p:nvPr>
        </p:nvSpPr>
        <p:spPr/>
        <p:txBody>
          <a:bodyPr/>
          <a:lstStyle/>
          <a:p>
            <a:r>
              <a:rPr lang="en-US" dirty="0"/>
              <a:t>Forms Module Overview </a:t>
            </a:r>
          </a:p>
        </p:txBody>
      </p:sp>
    </p:spTree>
    <p:extLst>
      <p:ext uri="{BB962C8B-B14F-4D97-AF65-F5344CB8AC3E}">
        <p14:creationId xmlns:p14="http://schemas.microsoft.com/office/powerpoint/2010/main" val="2550530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Submittal Process</a:t>
            </a:r>
          </a:p>
          <a:p>
            <a:r>
              <a:rPr lang="en-US" dirty="0"/>
              <a:t>Creating a Submittal Registry</a:t>
            </a:r>
          </a:p>
          <a:p>
            <a:r>
              <a:rPr lang="en-US" dirty="0"/>
              <a:t>Submittal Package Review</a:t>
            </a:r>
          </a:p>
          <a:p>
            <a:pPr lvl="1"/>
            <a:r>
              <a:rPr lang="en-US" dirty="0"/>
              <a:t>Reviewing submittal package</a:t>
            </a:r>
          </a:p>
          <a:p>
            <a:pPr lvl="1"/>
            <a:r>
              <a:rPr lang="en-US" dirty="0"/>
              <a:t>Sending to Consultants</a:t>
            </a:r>
          </a:p>
          <a:p>
            <a:pPr lvl="1"/>
            <a:r>
              <a:rPr lang="en-US" dirty="0"/>
              <a:t>Held By Status</a:t>
            </a:r>
          </a:p>
          <a:p>
            <a:pPr lvl="1"/>
            <a:r>
              <a:rPr lang="en-US" dirty="0"/>
              <a:t>Updating Item Status</a:t>
            </a:r>
          </a:p>
          <a:p>
            <a:pPr lvl="1"/>
            <a:r>
              <a:rPr lang="en-US" dirty="0"/>
              <a:t>Adding Review Comments</a:t>
            </a:r>
          </a:p>
          <a:p>
            <a:pPr lvl="1"/>
            <a:r>
              <a:rPr lang="en-US" dirty="0"/>
              <a:t>Return to Contractor </a:t>
            </a:r>
          </a:p>
        </p:txBody>
      </p:sp>
      <p:sp>
        <p:nvSpPr>
          <p:cNvPr id="3" name="Content Placeholder 2"/>
          <p:cNvSpPr>
            <a:spLocks noGrp="1"/>
          </p:cNvSpPr>
          <p:nvPr>
            <p:ph sz="half" idx="2"/>
          </p:nvPr>
        </p:nvSpPr>
        <p:spPr/>
        <p:txBody>
          <a:bodyPr/>
          <a:lstStyle/>
          <a:p>
            <a:r>
              <a:rPr lang="en-US" dirty="0"/>
              <a:t>Access through Projects module</a:t>
            </a:r>
          </a:p>
          <a:p>
            <a:r>
              <a:rPr lang="en-US" dirty="0"/>
              <a:t>Manage entire submittal process</a:t>
            </a:r>
          </a:p>
          <a:p>
            <a:r>
              <a:rPr lang="en-US" dirty="0"/>
              <a:t>GC and Submittal Coordinator collaborate within a single system</a:t>
            </a:r>
          </a:p>
          <a:p>
            <a:endParaRPr lang="en-US" dirty="0"/>
          </a:p>
        </p:txBody>
      </p:sp>
      <p:sp>
        <p:nvSpPr>
          <p:cNvPr id="4" name="Title 3"/>
          <p:cNvSpPr>
            <a:spLocks noGrp="1"/>
          </p:cNvSpPr>
          <p:nvPr>
            <p:ph type="title"/>
          </p:nvPr>
        </p:nvSpPr>
        <p:spPr/>
        <p:txBody>
          <a:bodyPr/>
          <a:lstStyle/>
          <a:p>
            <a:r>
              <a:rPr lang="en-US" sz="2400" dirty="0"/>
              <a:t>Submittal Module </a:t>
            </a:r>
            <a:r>
              <a:rPr lang="en-US" sz="1800" i="1" dirty="0"/>
              <a:t>(Please use when directed by Owner’s Rep)</a:t>
            </a:r>
            <a:endParaRPr lang="en-US" sz="2400" i="1" dirty="0"/>
          </a:p>
        </p:txBody>
      </p:sp>
    </p:spTree>
    <p:extLst>
      <p:ext uri="{BB962C8B-B14F-4D97-AF65-F5344CB8AC3E}">
        <p14:creationId xmlns:p14="http://schemas.microsoft.com/office/powerpoint/2010/main" val="176935789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r>
              <a:rPr lang="en-US" dirty="0"/>
              <a:t>Submittals Module Workflow </a:t>
            </a:r>
            <a:r>
              <a:rPr lang="en-US" sz="1200" i="1" dirty="0"/>
              <a:t>(Please use when directed by Owner’s Rep)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 y="1202532"/>
            <a:ext cx="7524750" cy="3143250"/>
          </a:xfrm>
          <a:prstGeom prst="rect">
            <a:avLst/>
          </a:prstGeom>
        </p:spPr>
      </p:pic>
    </p:spTree>
    <p:extLst>
      <p:ext uri="{BB962C8B-B14F-4D97-AF65-F5344CB8AC3E}">
        <p14:creationId xmlns:p14="http://schemas.microsoft.com/office/powerpoint/2010/main" val="2852240247"/>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222&quot;&gt;&lt;/object&gt;&lt;object type=&quot;2&quot; unique_id=&quot;10223&quot;&gt;&lt;object type=&quot;3&quot; unique_id=&quot;10224&quot;&gt;&lt;property id=&quot;20148&quot; value=&quot;5&quot;/&gt;&lt;property id=&quot;20300&quot; value=&quot;Slide 1 - &amp;quot;Presentation Title Arial Bold 32pt&amp;quot;&quot;/&gt;&lt;property id=&quot;20307&quot; value=&quot;353&quot;/&gt;&lt;/object&gt;&lt;object type=&quot;3&quot; unique_id=&quot;10225&quot;&gt;&lt;property id=&quot;20148&quot; value=&quot;5&quot;/&gt;&lt;property id=&quot;20300&quot; value=&quot;Slide 4 - &amp;quot;Section Divider 32pt Bold&amp;quot;&quot;/&gt;&lt;property id=&quot;20307&quot; value=&quot;462&quot;/&gt;&lt;/object&gt;&lt;object type=&quot;3&quot; unique_id=&quot;10226&quot;&gt;&lt;property id=&quot;20148&quot; value=&quot;5&quot;/&gt;&lt;property id=&quot;20300&quot; value=&quot;Slide 5 - &amp;quot;Title and Content Layout: &amp;#x0D;&amp;#x0A;Slide Title Arial 32 pt Bold&amp;quot;&quot;/&gt;&lt;property id=&quot;20307&quot; value=&quot;454&quot;/&gt;&lt;/object&gt;&lt;object type=&quot;3&quot; unique_id=&quot;10227&quot;&gt;&lt;property id=&quot;20148&quot; value=&quot;5&quot;/&gt;&lt;property id=&quot;20300&quot; value=&quot;Slide 3 - &amp;quot;Master Layouts: Footer and Date&amp;quot;&quot;/&gt;&lt;property id=&quot;20307&quot; value=&quot;459&quot;/&gt;&lt;/object&gt;&lt;object type=&quot;3&quot; unique_id=&quot;10229&quot;&gt;&lt;property id=&quot;20148&quot; value=&quot;5&quot;/&gt;&lt;property id=&quot;20300&quot; value=&quot;Slide 8 - &amp;quot;Default Settings – Guidelines&amp;quot;&quot;/&gt;&lt;property id=&quot;20307&quot; value=&quot;456&quot;/&gt;&lt;/object&gt;&lt;object type=&quot;3&quot; unique_id=&quot;10230&quot;&gt;&lt;property id=&quot;20148&quot; value=&quot;5&quot;/&gt;&lt;property id=&quot;20300&quot; value=&quot;Slide 9 - &amp;quot;Auto Default Settings&amp;quot;&quot;/&gt;&lt;property id=&quot;20307&quot; value=&quot;460&quot;/&gt;&lt;/object&gt;&lt;object type=&quot;3&quot; unique_id=&quot;10233&quot;&gt;&lt;property id=&quot;20148&quot; value=&quot;5&quot;/&gt;&lt;property id=&quot;20300&quot; value=&quot;Slide 14 - &amp;quot;Sample Pie Chart&amp;quot;&quot;/&gt;&lt;property id=&quot;20307&quot; value=&quot;465&quot;/&gt;&lt;/object&gt;&lt;object type=&quot;3&quot; unique_id=&quot;10318&quot;&gt;&lt;property id=&quot;20148&quot; value=&quot;5&quot;/&gt;&lt;property id=&quot;20300&quot; value=&quot;Slide 7 - &amp;quot;Color Scheme&amp;quot;&quot;/&gt;&lt;property id=&quot;20307&quot; value=&quot;466&quot;/&gt;&lt;/object&gt;&lt;object type=&quot;3&quot; unique_id=&quot;10423&quot;&gt;&lt;property id=&quot;20148&quot; value=&quot;5&quot;/&gt;&lt;property id=&quot;20300&quot; value=&quot;Slide 10 - &amp;quot;Sample Column Chart&amp;quot;&quot;/&gt;&lt;property id=&quot;20307&quot; value=&quot;467&quot;/&gt;&lt;/object&gt;&lt;object type=&quot;3&quot; unique_id=&quot;10424&quot;&gt;&lt;property id=&quot;20148&quot; value=&quot;5&quot;/&gt;&lt;property id=&quot;20300&quot; value=&quot;Slide 12 - &amp;quot;Sample Line Chart&amp;quot;&quot;/&gt;&lt;property id=&quot;20307&quot; value=&quot;468&quot;/&gt;&lt;/object&gt;&lt;object type=&quot;3&quot; unique_id=&quot;22526&quot;&gt;&lt;property id=&quot;20148&quot; value=&quot;5&quot;/&gt;&lt;property id=&quot;20300&quot; value=&quot;Slide 2 - &amp;quot;Important PowerPoint 2007 changes&amp;#x0D;&amp;#x0A;&amp;quot;&quot;/&gt;&lt;property id=&quot;20307&quot; value=&quot;474&quot;/&gt;&lt;/object&gt;&lt;object type=&quot;3&quot; unique_id=&quot;22527&quot;&gt;&lt;property id=&quot;20148&quot; value=&quot;5&quot;/&gt;&lt;property id=&quot;20300&quot; value=&quot;Slide 6 - &amp;quot;Two Content Layout: &amp;#x0D;&amp;#x0A;Slide Title Arial 32 pt Bold&amp;quot;&quot;/&gt;&lt;property id=&quot;20307&quot; value=&quot;471&quot;/&gt;&lt;/object&gt;&lt;object type=&quot;3&quot; unique_id=&quot;22528&quot;&gt;&lt;property id=&quot;20148&quot; value=&quot;5&quot;/&gt;&lt;property id=&quot;20300&quot; value=&quot;Slide 11 - &amp;quot;Sample Column Chart: &amp;#x0D;&amp;#x0A;Two Content Layout&amp;quot;&quot;/&gt;&lt;property id=&quot;20307&quot; value=&quot;470&quot;/&gt;&lt;/object&gt;&lt;object type=&quot;3&quot; unique_id=&quot;22529&quot;&gt;&lt;property id=&quot;20148&quot; value=&quot;5&quot;/&gt;&lt;property id=&quot;20300&quot; value=&quot;Slide 13 - &amp;quot;Sample Line Chart:&amp;#x0D;&amp;#x0A;Two Content Layout&amp;quot;&quot;/&gt;&lt;property id=&quot;20307&quot; value=&quot;472&quot;/&gt;&lt;/object&gt;&lt;object type=&quot;3&quot; unique_id=&quot;22530&quot;&gt;&lt;property id=&quot;20148&quot; value=&quot;5&quot;/&gt;&lt;property id=&quot;20300&quot; value=&quot;Slide 15 - &amp;quot;Sample Pie Chart:&amp;#x0D;&amp;#x0A;Two Content Layout&amp;quot;&quot;/&gt;&lt;property id=&quot;20307&quot; value=&quot;473&quot;/&gt;&lt;/object&gt;&lt;/object&gt;&lt;/object&gt;&lt;/database&gt;"/>
  <p:tag name="SECTOMILLISECCONVERTED" val="1"/>
  <p:tag name="ISPRING_RESOURCE_PATHS_HASH_2" val="754e257bf4e67b6eda8b5226aec68fcba58438"/>
  <p:tag name="ARTICULATE_PROJECT_OPEN" val="0"/>
  <p:tag name="ARTICULATE_SLIDE_COUNT" val="34"/>
  <p:tag name="ISPRING_RESOURCE_PATHS_HASH_PRESENTER" val="438f3d589e15a7920224ea63070c9d338da6ef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7433-eBuilder PPT Template-edit3">
  <a:themeElements>
    <a:clrScheme name="Ebuilder">
      <a:dk1>
        <a:srgbClr val="000000"/>
      </a:dk1>
      <a:lt1>
        <a:srgbClr val="FFFFFF"/>
      </a:lt1>
      <a:dk2>
        <a:srgbClr val="272139"/>
      </a:dk2>
      <a:lt2>
        <a:srgbClr val="DBDBDC"/>
      </a:lt2>
      <a:accent1>
        <a:srgbClr val="FFC425"/>
      </a:accent1>
      <a:accent2>
        <a:srgbClr val="0DC3FF"/>
      </a:accent2>
      <a:accent3>
        <a:srgbClr val="0A2954"/>
      </a:accent3>
      <a:accent4>
        <a:srgbClr val="1351A5"/>
      </a:accent4>
      <a:accent5>
        <a:srgbClr val="786C7A"/>
      </a:accent5>
      <a:accent6>
        <a:srgbClr val="7B1738"/>
      </a:accent6>
      <a:hlink>
        <a:srgbClr val="0DC3FF"/>
      </a:hlink>
      <a:folHlink>
        <a:srgbClr val="1351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alpha val="80000"/>
          </a:schemeClr>
        </a:solidFill>
        <a:ln w="12700" cap="sq" algn="ctr">
          <a:noFill/>
          <a:miter lim="800000"/>
          <a:headEnd/>
          <a:tailEnd/>
        </a:ln>
        <a:effectLst/>
      </a:spPr>
      <a:bodyPr wrap="square" lIns="0" rIns="0" anchor="ctr"/>
      <a:lstStyle>
        <a:defPPr>
          <a:spcBef>
            <a:spcPts val="1080"/>
          </a:spcBef>
          <a:defRPr sz="1600" dirty="0">
            <a:solidFill>
              <a:schemeClr val="bg1"/>
            </a:solidFill>
            <a:latin typeface="+mn-lt"/>
          </a:defRPr>
        </a:defPPr>
      </a:lstStyle>
    </a:spDef>
    <a:lnDef>
      <a:spPr bwMode="auto">
        <a:solidFill>
          <a:schemeClr val="accent2"/>
        </a:solidFill>
        <a:ln w="3175" cap="sq" cmpd="sng" algn="ctr">
          <a:solidFill>
            <a:schemeClr val="accent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nchor="ctr" anchorCtr="0">
        <a:noAutofit/>
      </a:bodyPr>
      <a:lstStyle>
        <a:defPPr>
          <a:spcBef>
            <a:spcPts val="1200"/>
          </a:spcBef>
          <a:defRPr dirty="0" err="1" smtClean="0">
            <a:solidFill>
              <a:schemeClr val="accent4"/>
            </a:solidFill>
            <a:latin typeface="+mn-lt"/>
          </a:defRPr>
        </a:defPPr>
      </a:lstStyle>
    </a:txDef>
  </a:objectDefaults>
  <a:extraClrSchemeLst/>
  <a:extLst>
    <a:ext uri="{05A4C25C-085E-4340-85A3-A5531E510DB2}">
      <thm15:themeFamily xmlns:thm15="http://schemas.microsoft.com/office/thememl/2012/main" name="17433 eBuilder PPT template  solution PPT Template Final .potx [Read-Only]" id="{314BA3A4-F21B-4E3B-A8CB-5AD3B1E0852D}" vid="{98353287-3D9B-419C-BA95-3B4201403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CE425780FFC947AABEE4F32A04C1E8" ma:contentTypeVersion="2" ma:contentTypeDescription="Create a new document." ma:contentTypeScope="" ma:versionID="1f6830dd2bcb1dd8a19f74ef0124af54">
  <xsd:schema xmlns:xsd="http://www.w3.org/2001/XMLSchema" xmlns:xs="http://www.w3.org/2001/XMLSchema" xmlns:p="http://schemas.microsoft.com/office/2006/metadata/properties" xmlns:ns2="14ffd28c-2866-4e88-9dda-2648eb6cdf8a" targetNamespace="http://schemas.microsoft.com/office/2006/metadata/properties" ma:root="true" ma:fieldsID="67fe4c6a667140527b5f685dcb609c42" ns2:_="">
    <xsd:import namespace="14ffd28c-2866-4e88-9dda-2648eb6cdf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fd28c-2866-4e88-9dda-2648eb6cdf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71283-89E7-4C21-A210-A9935082D373}"/>
</file>

<file path=customXml/itemProps2.xml><?xml version="1.0" encoding="utf-8"?>
<ds:datastoreItem xmlns:ds="http://schemas.openxmlformats.org/officeDocument/2006/customXml" ds:itemID="{5666486C-7B5C-4B8A-9B35-1E2AF56B359A}"/>
</file>

<file path=customXml/itemProps3.xml><?xml version="1.0" encoding="utf-8"?>
<ds:datastoreItem xmlns:ds="http://schemas.openxmlformats.org/officeDocument/2006/customXml" ds:itemID="{E6F93E98-C54D-4DB1-8D86-84521AD3F61B}"/>
</file>

<file path=docProps/app.xml><?xml version="1.0" encoding="utf-8"?>
<Properties xmlns="http://schemas.openxmlformats.org/officeDocument/2006/extended-properties" xmlns:vt="http://schemas.openxmlformats.org/officeDocument/2006/docPropsVTypes">
  <Template>17433%20eBuilder%20PPT%20template%20%20solution%20PPT%20Template%20Final%20</Template>
  <TotalTime>794</TotalTime>
  <Words>508</Words>
  <Application>Microsoft Office PowerPoint</Application>
  <PresentationFormat>On-screen Show (16:9)</PresentationFormat>
  <Paragraphs>92</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17433-eBuilder PPT Template-edit3</vt:lpstr>
      <vt:lpstr>e-Builder Overview University of Missouri</vt:lpstr>
      <vt:lpstr>e-Builder – Who are we? </vt:lpstr>
      <vt:lpstr>Home Page Overview </vt:lpstr>
      <vt:lpstr>Home Page Overview - Starting Point of Every Day </vt:lpstr>
      <vt:lpstr>Projects Module Overview</vt:lpstr>
      <vt:lpstr>Documents Module Overview </vt:lpstr>
      <vt:lpstr>Forms Module Overview </vt:lpstr>
      <vt:lpstr>Submittal Module (Please use when directed by Owner’s Rep)</vt:lpstr>
      <vt:lpstr>Submittals Module Workflow (Please use when directed by Owner’s Rep)</vt:lpstr>
      <vt:lpstr>  Submittal Process (Please use when directed by Owner’s Rep)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Presentation Title, Arial 28 pt</dc:title>
  <dc:creator>Liza McKenna</dc:creator>
  <cp:lastModifiedBy>Moore, Vickie M.</cp:lastModifiedBy>
  <cp:revision>25</cp:revision>
  <cp:lastPrinted>2014-03-27T13:48:09Z</cp:lastPrinted>
  <dcterms:created xsi:type="dcterms:W3CDTF">2016-08-30T23:18:50Z</dcterms:created>
  <dcterms:modified xsi:type="dcterms:W3CDTF">2020-05-07T16:00:21Z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57D34648-DAAD-410C-8E8A-E86EF0F70418</vt:lpwstr>
  </property>
  <property fmtid="{D5CDD505-2E9C-101B-9397-08002B2CF9AE}" pid="3" name="ArticulatePath">
    <vt:lpwstr>PPT-2010-Template_LightDark-16x9</vt:lpwstr>
  </property>
  <property fmtid="{D5CDD505-2E9C-101B-9397-08002B2CF9AE}" pid="4" name="ContentTypeId">
    <vt:lpwstr>0x010100A5CE425780FFC947AABEE4F32A04C1E8</vt:lpwstr>
  </property>
</Properties>
</file>